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2.xml" ContentType="application/vnd.openxmlformats-officedocument.presentationml.comments+xml"/>
  <Override PartName="/ppt/comments/comment3.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383" r:id="rId2"/>
    <p:sldId id="329" r:id="rId3"/>
    <p:sldId id="416" r:id="rId4"/>
    <p:sldId id="379" r:id="rId5"/>
    <p:sldId id="391" r:id="rId6"/>
    <p:sldId id="412" r:id="rId7"/>
    <p:sldId id="414" r:id="rId8"/>
    <p:sldId id="393" r:id="rId9"/>
    <p:sldId id="398" r:id="rId10"/>
    <p:sldId id="397" r:id="rId11"/>
    <p:sldId id="395" r:id="rId12"/>
    <p:sldId id="396" r:id="rId13"/>
    <p:sldId id="392" r:id="rId14"/>
    <p:sldId id="415" r:id="rId15"/>
    <p:sldId id="399" r:id="rId16"/>
    <p:sldId id="401" r:id="rId17"/>
    <p:sldId id="389" r:id="rId18"/>
    <p:sldId id="411" r:id="rId19"/>
    <p:sldId id="402" r:id="rId20"/>
    <p:sldId id="403" r:id="rId21"/>
    <p:sldId id="404" r:id="rId22"/>
    <p:sldId id="405" r:id="rId23"/>
    <p:sldId id="406" r:id="rId24"/>
    <p:sldId id="407" r:id="rId25"/>
    <p:sldId id="408" r:id="rId26"/>
    <p:sldId id="409" r:id="rId27"/>
    <p:sldId id="410" r:id="rId28"/>
    <p:sldId id="417" r:id="rId29"/>
    <p:sldId id="418" r:id="rId30"/>
    <p:sldId id="380" r:id="rId31"/>
    <p:sldId id="378" r:id="rId32"/>
  </p:sldIdLst>
  <p:sldSz cx="12192000" cy="6858000"/>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id="{BB928E10-A69C-42F6-8B07-A2FEAC067766}">
          <p14:sldIdLst>
            <p14:sldId id="383"/>
          </p14:sldIdLst>
        </p14:section>
        <p14:section name="SLIDE STARTERS" id="{ACC24B29-0CC7-491A-A98A-CF7CBDBE501E}">
          <p14:sldIdLst>
            <p14:sldId id="329"/>
            <p14:sldId id="416"/>
            <p14:sldId id="379"/>
            <p14:sldId id="391"/>
            <p14:sldId id="412"/>
            <p14:sldId id="414"/>
            <p14:sldId id="393"/>
            <p14:sldId id="398"/>
            <p14:sldId id="397"/>
            <p14:sldId id="395"/>
            <p14:sldId id="396"/>
            <p14:sldId id="392"/>
            <p14:sldId id="415"/>
            <p14:sldId id="399"/>
            <p14:sldId id="401"/>
            <p14:sldId id="389"/>
            <p14:sldId id="411"/>
            <p14:sldId id="402"/>
            <p14:sldId id="403"/>
            <p14:sldId id="404"/>
            <p14:sldId id="405"/>
            <p14:sldId id="406"/>
            <p14:sldId id="407"/>
            <p14:sldId id="408"/>
            <p14:sldId id="409"/>
            <p14:sldId id="410"/>
            <p14:sldId id="417"/>
            <p14:sldId id="418"/>
            <p14:sldId id="380"/>
          </p14:sldIdLst>
        </p14:section>
        <p14:section name="THANK YOU" id="{6CD91DAB-8EC3-4802-89E9-0F1C7022FB28}">
          <p14:sldIdLst>
            <p14:sldId id="378"/>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ortia Malele" initials="PM" lastIdx="13" clrIdx="0"/>
  <p:cmAuthor id="1" name="Terrence N. Chimanya" initials="TNC" lastIdx="2" clrIdx="1">
    <p:extLst>
      <p:ext uri="{19B8F6BF-5375-455C-9EA6-DF929625EA0E}">
        <p15:presenceInfo xmlns:p15="http://schemas.microsoft.com/office/powerpoint/2012/main" userId="S-1-5-21-2730933329-88772031-2985635704-410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6E6E6"/>
    <a:srgbClr val="DC5924"/>
    <a:srgbClr val="B7472A"/>
    <a:srgbClr val="FFFFFF"/>
    <a:srgbClr val="75D1FF"/>
    <a:srgbClr val="11161C"/>
    <a:srgbClr val="7F7F7F"/>
    <a:srgbClr val="F2F2F2"/>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4972" autoAdjust="0"/>
  </p:normalViewPr>
  <p:slideViewPr>
    <p:cSldViewPr snapToGrid="0">
      <p:cViewPr varScale="1">
        <p:scale>
          <a:sx n="72" d="100"/>
          <a:sy n="72" d="100"/>
        </p:scale>
        <p:origin x="618" y="78"/>
      </p:cViewPr>
      <p:guideLst>
        <p:guide orient="horz" pos="2160"/>
        <p:guide pos="3840"/>
      </p:guideLst>
    </p:cSldViewPr>
  </p:slideViewPr>
  <p:outlineViewPr>
    <p:cViewPr>
      <p:scale>
        <a:sx n="33" d="100"/>
        <a:sy n="33" d="100"/>
      </p:scale>
      <p:origin x="0" y="-1164"/>
    </p:cViewPr>
  </p:outlineViewPr>
  <p:notesTextViewPr>
    <p:cViewPr>
      <p:scale>
        <a:sx n="1" d="1"/>
        <a:sy n="1" d="1"/>
      </p:scale>
      <p:origin x="0" y="0"/>
    </p:cViewPr>
  </p:notesTextViewPr>
  <p:sorterViewPr>
    <p:cViewPr>
      <p:scale>
        <a:sx n="108" d="100"/>
        <a:sy n="108" d="100"/>
      </p:scale>
      <p:origin x="0" y="-3162"/>
    </p:cViewPr>
  </p:sorterViewPr>
  <p:notesViewPr>
    <p:cSldViewPr snapToGrid="0">
      <p:cViewPr varScale="1">
        <p:scale>
          <a:sx n="73" d="100"/>
          <a:sy n="73" d="100"/>
        </p:scale>
        <p:origin x="583"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8-20T12:33:32.806" idx="12">
    <p:pos x="10" y="10"/>
    <p:text>PWC Analysis on Insurance</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7-08-20T12:15:49.017" idx="9">
    <p:pos x="7570" y="2768"/>
    <p:text>EVP= Easy Valued Peace of Mind.  Do your customers feel it's easy to do business with you? Do they get value for money and do they have peace of mind?  
This is the OM value proposition speaking to Customer Experience. Bring this element in here, it's a nice touch.</p:text>
  </p:cm>
  <p:cm authorId="0" dt="2017-08-20T12:34:06.564" idx="13">
    <p:pos x="10" y="10"/>
    <p:text>I've edited this page to flow</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7-08-20T12:26:13.689" idx="10">
    <p:pos x="5336" y="1735"/>
    <p:text>One word here: ORGANISATIONAL EFFECTIVENESS.
</p:text>
  </p:cm>
  <p:cm authorId="0" dt="2017-08-20T12:27:53.591" idx="11">
    <p:pos x="10" y="10"/>
    <p:text>I've restructured the below. Some of it was very repetitive/duplicated.</p:text>
  </p:cm>
</p:cmLst>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79DA52-897B-4B8C-8A2A-D7A164419039}" type="doc">
      <dgm:prSet loTypeId="urn:microsoft.com/office/officeart/2005/8/layout/target1" loCatId="relationship" qsTypeId="urn:microsoft.com/office/officeart/2005/8/quickstyle/simple1" qsCatId="simple" csTypeId="urn:microsoft.com/office/officeart/2005/8/colors/colorful4" csCatId="colorful" phldr="1"/>
      <dgm:spPr/>
    </dgm:pt>
    <dgm:pt modelId="{31D40CBD-45CA-4DC3-BAE6-F15ABFA5C2FB}">
      <dgm:prSet phldrT="[Text]"/>
      <dgm:spPr/>
      <dgm:t>
        <a:bodyPr/>
        <a:lstStyle/>
        <a:p>
          <a:r>
            <a:rPr lang="en-US" dirty="0"/>
            <a:t>Why</a:t>
          </a:r>
        </a:p>
      </dgm:t>
    </dgm:pt>
    <dgm:pt modelId="{F280A2B9-4017-4338-B04C-247AA82B403B}" type="parTrans" cxnId="{0E669580-FBBF-4E53-8101-751B7358FABE}">
      <dgm:prSet/>
      <dgm:spPr/>
      <dgm:t>
        <a:bodyPr/>
        <a:lstStyle/>
        <a:p>
          <a:endParaRPr lang="en-US"/>
        </a:p>
      </dgm:t>
    </dgm:pt>
    <dgm:pt modelId="{B2DE5649-B95C-4B02-845D-FBA684B662B4}" type="sibTrans" cxnId="{0E669580-FBBF-4E53-8101-751B7358FABE}">
      <dgm:prSet/>
      <dgm:spPr/>
      <dgm:t>
        <a:bodyPr/>
        <a:lstStyle/>
        <a:p>
          <a:endParaRPr lang="en-US"/>
        </a:p>
      </dgm:t>
    </dgm:pt>
    <dgm:pt modelId="{E5913FB0-6567-4CCD-845A-E9A598E0B4F9}">
      <dgm:prSet phldrT="[Text]"/>
      <dgm:spPr/>
      <dgm:t>
        <a:bodyPr/>
        <a:lstStyle/>
        <a:p>
          <a:r>
            <a:rPr lang="en-US" dirty="0"/>
            <a:t>How</a:t>
          </a:r>
        </a:p>
      </dgm:t>
    </dgm:pt>
    <dgm:pt modelId="{C96A4C54-B652-4F11-B446-B7DB6B476843}" type="parTrans" cxnId="{EDB0C3A0-73F2-4AD0-AB4D-74A72EE3F4FC}">
      <dgm:prSet/>
      <dgm:spPr/>
      <dgm:t>
        <a:bodyPr/>
        <a:lstStyle/>
        <a:p>
          <a:endParaRPr lang="en-US"/>
        </a:p>
      </dgm:t>
    </dgm:pt>
    <dgm:pt modelId="{C3A07EA8-797A-4C33-9E1C-D47C1F909F2B}" type="sibTrans" cxnId="{EDB0C3A0-73F2-4AD0-AB4D-74A72EE3F4FC}">
      <dgm:prSet/>
      <dgm:spPr/>
      <dgm:t>
        <a:bodyPr/>
        <a:lstStyle/>
        <a:p>
          <a:endParaRPr lang="en-US"/>
        </a:p>
      </dgm:t>
    </dgm:pt>
    <dgm:pt modelId="{0FAC61A8-4ED3-4F50-AAD8-F2739E7194F9}">
      <dgm:prSet phldrT="[Text]"/>
      <dgm:spPr/>
      <dgm:t>
        <a:bodyPr/>
        <a:lstStyle/>
        <a:p>
          <a:r>
            <a:rPr lang="en-US" dirty="0"/>
            <a:t>What</a:t>
          </a:r>
        </a:p>
      </dgm:t>
    </dgm:pt>
    <dgm:pt modelId="{63ECAA0C-C122-4FE0-8E81-4747CD5102FA}" type="parTrans" cxnId="{5D9CCC4D-EC0E-4FE5-A761-5DA747E3EC18}">
      <dgm:prSet/>
      <dgm:spPr/>
      <dgm:t>
        <a:bodyPr/>
        <a:lstStyle/>
        <a:p>
          <a:endParaRPr lang="en-US"/>
        </a:p>
      </dgm:t>
    </dgm:pt>
    <dgm:pt modelId="{1E36B6ED-1F17-4094-9654-98A08771B31D}" type="sibTrans" cxnId="{5D9CCC4D-EC0E-4FE5-A761-5DA747E3EC18}">
      <dgm:prSet/>
      <dgm:spPr/>
      <dgm:t>
        <a:bodyPr/>
        <a:lstStyle/>
        <a:p>
          <a:endParaRPr lang="en-US"/>
        </a:p>
      </dgm:t>
    </dgm:pt>
    <dgm:pt modelId="{BEFC4D64-D1B3-4790-8C31-F35FC863FC98}" type="pres">
      <dgm:prSet presAssocID="{EB79DA52-897B-4B8C-8A2A-D7A164419039}" presName="composite" presStyleCnt="0">
        <dgm:presLayoutVars>
          <dgm:chMax val="5"/>
          <dgm:dir/>
          <dgm:resizeHandles val="exact"/>
        </dgm:presLayoutVars>
      </dgm:prSet>
      <dgm:spPr/>
    </dgm:pt>
    <dgm:pt modelId="{33A60C80-46B5-403C-AF6D-B6F54C433133}" type="pres">
      <dgm:prSet presAssocID="{31D40CBD-45CA-4DC3-BAE6-F15ABFA5C2FB}" presName="circle1" presStyleLbl="lnNode1" presStyleIdx="0" presStyleCnt="3"/>
      <dgm:spPr/>
    </dgm:pt>
    <dgm:pt modelId="{DC07D189-8A06-45FF-AF0B-723129AC16EE}" type="pres">
      <dgm:prSet presAssocID="{31D40CBD-45CA-4DC3-BAE6-F15ABFA5C2FB}" presName="text1" presStyleLbl="revTx" presStyleIdx="0" presStyleCnt="3">
        <dgm:presLayoutVars>
          <dgm:bulletEnabled val="1"/>
        </dgm:presLayoutVars>
      </dgm:prSet>
      <dgm:spPr/>
    </dgm:pt>
    <dgm:pt modelId="{373D906F-5577-4DF9-8D00-D20E24F8BF7B}" type="pres">
      <dgm:prSet presAssocID="{31D40CBD-45CA-4DC3-BAE6-F15ABFA5C2FB}" presName="line1" presStyleLbl="callout" presStyleIdx="0" presStyleCnt="6"/>
      <dgm:spPr/>
    </dgm:pt>
    <dgm:pt modelId="{2CDEDB21-ACD7-4F45-A990-E080783052E2}" type="pres">
      <dgm:prSet presAssocID="{31D40CBD-45CA-4DC3-BAE6-F15ABFA5C2FB}" presName="d1" presStyleLbl="callout" presStyleIdx="1" presStyleCnt="6"/>
      <dgm:spPr/>
    </dgm:pt>
    <dgm:pt modelId="{CF02A77D-B57B-4DE0-8EC3-17BC1D17D6CC}" type="pres">
      <dgm:prSet presAssocID="{E5913FB0-6567-4CCD-845A-E9A598E0B4F9}" presName="circle2" presStyleLbl="lnNode1" presStyleIdx="1" presStyleCnt="3"/>
      <dgm:spPr/>
    </dgm:pt>
    <dgm:pt modelId="{847BE45A-7268-4BD1-8ACE-1DD4D9C86DF8}" type="pres">
      <dgm:prSet presAssocID="{E5913FB0-6567-4CCD-845A-E9A598E0B4F9}" presName="text2" presStyleLbl="revTx" presStyleIdx="1" presStyleCnt="3">
        <dgm:presLayoutVars>
          <dgm:bulletEnabled val="1"/>
        </dgm:presLayoutVars>
      </dgm:prSet>
      <dgm:spPr/>
    </dgm:pt>
    <dgm:pt modelId="{78D23B11-0032-43DD-8319-BF3CE6CCD391}" type="pres">
      <dgm:prSet presAssocID="{E5913FB0-6567-4CCD-845A-E9A598E0B4F9}" presName="line2" presStyleLbl="callout" presStyleIdx="2" presStyleCnt="6"/>
      <dgm:spPr/>
    </dgm:pt>
    <dgm:pt modelId="{2DB9DD56-3A8E-44EB-A6BD-0D549227AD03}" type="pres">
      <dgm:prSet presAssocID="{E5913FB0-6567-4CCD-845A-E9A598E0B4F9}" presName="d2" presStyleLbl="callout" presStyleIdx="3" presStyleCnt="6"/>
      <dgm:spPr/>
    </dgm:pt>
    <dgm:pt modelId="{323F8B53-4856-41A5-A69C-1C3E1566A6FB}" type="pres">
      <dgm:prSet presAssocID="{0FAC61A8-4ED3-4F50-AAD8-F2739E7194F9}" presName="circle3" presStyleLbl="lnNode1" presStyleIdx="2" presStyleCnt="3"/>
      <dgm:spPr/>
    </dgm:pt>
    <dgm:pt modelId="{1E51C5C0-4154-4BAE-ABBB-F1FDFCFF4568}" type="pres">
      <dgm:prSet presAssocID="{0FAC61A8-4ED3-4F50-AAD8-F2739E7194F9}" presName="text3" presStyleLbl="revTx" presStyleIdx="2" presStyleCnt="3">
        <dgm:presLayoutVars>
          <dgm:bulletEnabled val="1"/>
        </dgm:presLayoutVars>
      </dgm:prSet>
      <dgm:spPr/>
    </dgm:pt>
    <dgm:pt modelId="{515928CB-E534-4C86-80FB-55F5ADAC5B4F}" type="pres">
      <dgm:prSet presAssocID="{0FAC61A8-4ED3-4F50-AAD8-F2739E7194F9}" presName="line3" presStyleLbl="callout" presStyleIdx="4" presStyleCnt="6"/>
      <dgm:spPr/>
    </dgm:pt>
    <dgm:pt modelId="{B99FB678-9CF7-4D19-BCD8-63B8EF1C94E2}" type="pres">
      <dgm:prSet presAssocID="{0FAC61A8-4ED3-4F50-AAD8-F2739E7194F9}" presName="d3" presStyleLbl="callout" presStyleIdx="5" presStyleCnt="6"/>
      <dgm:spPr/>
    </dgm:pt>
  </dgm:ptLst>
  <dgm:cxnLst>
    <dgm:cxn modelId="{84D5A70C-1224-430E-8FBB-317E9A81DC98}" type="presOf" srcId="{0FAC61A8-4ED3-4F50-AAD8-F2739E7194F9}" destId="{1E51C5C0-4154-4BAE-ABBB-F1FDFCFF4568}" srcOrd="0" destOrd="0" presId="urn:microsoft.com/office/officeart/2005/8/layout/target1"/>
    <dgm:cxn modelId="{D1997065-A7B4-4A64-BC94-979F6F63509F}" type="presOf" srcId="{31D40CBD-45CA-4DC3-BAE6-F15ABFA5C2FB}" destId="{DC07D189-8A06-45FF-AF0B-723129AC16EE}" srcOrd="0" destOrd="0" presId="urn:microsoft.com/office/officeart/2005/8/layout/target1"/>
    <dgm:cxn modelId="{5D9CCC4D-EC0E-4FE5-A761-5DA747E3EC18}" srcId="{EB79DA52-897B-4B8C-8A2A-D7A164419039}" destId="{0FAC61A8-4ED3-4F50-AAD8-F2739E7194F9}" srcOrd="2" destOrd="0" parTransId="{63ECAA0C-C122-4FE0-8E81-4747CD5102FA}" sibTransId="{1E36B6ED-1F17-4094-9654-98A08771B31D}"/>
    <dgm:cxn modelId="{CB4C9B53-F9A1-4DE6-8011-3D946420E7F5}" type="presOf" srcId="{EB79DA52-897B-4B8C-8A2A-D7A164419039}" destId="{BEFC4D64-D1B3-4790-8C31-F35FC863FC98}" srcOrd="0" destOrd="0" presId="urn:microsoft.com/office/officeart/2005/8/layout/target1"/>
    <dgm:cxn modelId="{0E669580-FBBF-4E53-8101-751B7358FABE}" srcId="{EB79DA52-897B-4B8C-8A2A-D7A164419039}" destId="{31D40CBD-45CA-4DC3-BAE6-F15ABFA5C2FB}" srcOrd="0" destOrd="0" parTransId="{F280A2B9-4017-4338-B04C-247AA82B403B}" sibTransId="{B2DE5649-B95C-4B02-845D-FBA684B662B4}"/>
    <dgm:cxn modelId="{741AE689-5BDB-44C8-93EE-7765E1DADFF4}" type="presOf" srcId="{E5913FB0-6567-4CCD-845A-E9A598E0B4F9}" destId="{847BE45A-7268-4BD1-8ACE-1DD4D9C86DF8}" srcOrd="0" destOrd="0" presId="urn:microsoft.com/office/officeart/2005/8/layout/target1"/>
    <dgm:cxn modelId="{EDB0C3A0-73F2-4AD0-AB4D-74A72EE3F4FC}" srcId="{EB79DA52-897B-4B8C-8A2A-D7A164419039}" destId="{E5913FB0-6567-4CCD-845A-E9A598E0B4F9}" srcOrd="1" destOrd="0" parTransId="{C96A4C54-B652-4F11-B446-B7DB6B476843}" sibTransId="{C3A07EA8-797A-4C33-9E1C-D47C1F909F2B}"/>
    <dgm:cxn modelId="{02727E21-6520-46B4-B783-4DC11DD7A00D}" type="presParOf" srcId="{BEFC4D64-D1B3-4790-8C31-F35FC863FC98}" destId="{33A60C80-46B5-403C-AF6D-B6F54C433133}" srcOrd="0" destOrd="0" presId="urn:microsoft.com/office/officeart/2005/8/layout/target1"/>
    <dgm:cxn modelId="{5B476986-84E9-4A16-8221-D6235B180EA4}" type="presParOf" srcId="{BEFC4D64-D1B3-4790-8C31-F35FC863FC98}" destId="{DC07D189-8A06-45FF-AF0B-723129AC16EE}" srcOrd="1" destOrd="0" presId="urn:microsoft.com/office/officeart/2005/8/layout/target1"/>
    <dgm:cxn modelId="{007FABDD-DDA0-4158-BA2C-0DE8D2F9AFFB}" type="presParOf" srcId="{BEFC4D64-D1B3-4790-8C31-F35FC863FC98}" destId="{373D906F-5577-4DF9-8D00-D20E24F8BF7B}" srcOrd="2" destOrd="0" presId="urn:microsoft.com/office/officeart/2005/8/layout/target1"/>
    <dgm:cxn modelId="{C188928B-54A3-45FC-BA57-F3DBF384F9BD}" type="presParOf" srcId="{BEFC4D64-D1B3-4790-8C31-F35FC863FC98}" destId="{2CDEDB21-ACD7-4F45-A990-E080783052E2}" srcOrd="3" destOrd="0" presId="urn:microsoft.com/office/officeart/2005/8/layout/target1"/>
    <dgm:cxn modelId="{C6C753EE-0E86-4F30-BAEF-116F22619A77}" type="presParOf" srcId="{BEFC4D64-D1B3-4790-8C31-F35FC863FC98}" destId="{CF02A77D-B57B-4DE0-8EC3-17BC1D17D6CC}" srcOrd="4" destOrd="0" presId="urn:microsoft.com/office/officeart/2005/8/layout/target1"/>
    <dgm:cxn modelId="{1436F241-F688-449D-AF25-B438B32DC610}" type="presParOf" srcId="{BEFC4D64-D1B3-4790-8C31-F35FC863FC98}" destId="{847BE45A-7268-4BD1-8ACE-1DD4D9C86DF8}" srcOrd="5" destOrd="0" presId="urn:microsoft.com/office/officeart/2005/8/layout/target1"/>
    <dgm:cxn modelId="{B91EAA74-30E0-4F7A-A2A8-C021AF172878}" type="presParOf" srcId="{BEFC4D64-D1B3-4790-8C31-F35FC863FC98}" destId="{78D23B11-0032-43DD-8319-BF3CE6CCD391}" srcOrd="6" destOrd="0" presId="urn:microsoft.com/office/officeart/2005/8/layout/target1"/>
    <dgm:cxn modelId="{DAD0CC43-8837-4930-B50E-3FA432F0C777}" type="presParOf" srcId="{BEFC4D64-D1B3-4790-8C31-F35FC863FC98}" destId="{2DB9DD56-3A8E-44EB-A6BD-0D549227AD03}" srcOrd="7" destOrd="0" presId="urn:microsoft.com/office/officeart/2005/8/layout/target1"/>
    <dgm:cxn modelId="{48A68465-D4E1-455A-9122-4D447A9F4D1A}" type="presParOf" srcId="{BEFC4D64-D1B3-4790-8C31-F35FC863FC98}" destId="{323F8B53-4856-41A5-A69C-1C3E1566A6FB}" srcOrd="8" destOrd="0" presId="urn:microsoft.com/office/officeart/2005/8/layout/target1"/>
    <dgm:cxn modelId="{034D8098-D06B-4671-967A-4243A6C48A64}" type="presParOf" srcId="{BEFC4D64-D1B3-4790-8C31-F35FC863FC98}" destId="{1E51C5C0-4154-4BAE-ABBB-F1FDFCFF4568}" srcOrd="9" destOrd="0" presId="urn:microsoft.com/office/officeart/2005/8/layout/target1"/>
    <dgm:cxn modelId="{8A780312-A11C-46FC-B3FF-8FE2A25A577B}" type="presParOf" srcId="{BEFC4D64-D1B3-4790-8C31-F35FC863FC98}" destId="{515928CB-E534-4C86-80FB-55F5ADAC5B4F}" srcOrd="10" destOrd="0" presId="urn:microsoft.com/office/officeart/2005/8/layout/target1"/>
    <dgm:cxn modelId="{214D543F-865C-4850-BF38-A50FB177F674}" type="presParOf" srcId="{BEFC4D64-D1B3-4790-8C31-F35FC863FC98}" destId="{B99FB678-9CF7-4D19-BCD8-63B8EF1C94E2}" srcOrd="11" destOrd="0" presId="urn:microsoft.com/office/officeart/2005/8/layout/targe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3F8B53-4856-41A5-A69C-1C3E1566A6FB}">
      <dsp:nvSpPr>
        <dsp:cNvPr id="0" name=""/>
        <dsp:cNvSpPr/>
      </dsp:nvSpPr>
      <dsp:spPr>
        <a:xfrm>
          <a:off x="0" y="1601980"/>
          <a:ext cx="4149634" cy="4149634"/>
        </a:xfrm>
        <a:prstGeom prst="ellipse">
          <a:avLst/>
        </a:prstGeom>
        <a:solidFill>
          <a:schemeClr val="accent4">
            <a:hueOff val="9300951"/>
            <a:satOff val="0"/>
            <a:lumOff val="-2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02A77D-B57B-4DE0-8EC3-17BC1D17D6CC}">
      <dsp:nvSpPr>
        <dsp:cNvPr id="0" name=""/>
        <dsp:cNvSpPr/>
      </dsp:nvSpPr>
      <dsp:spPr>
        <a:xfrm>
          <a:off x="829926" y="2431907"/>
          <a:ext cx="2489780" cy="2489780"/>
        </a:xfrm>
        <a:prstGeom prst="ellipse">
          <a:avLst/>
        </a:prstGeom>
        <a:solidFill>
          <a:schemeClr val="accent4">
            <a:hueOff val="4650476"/>
            <a:satOff val="0"/>
            <a:lumOff val="-1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A60C80-46B5-403C-AF6D-B6F54C433133}">
      <dsp:nvSpPr>
        <dsp:cNvPr id="0" name=""/>
        <dsp:cNvSpPr/>
      </dsp:nvSpPr>
      <dsp:spPr>
        <a:xfrm>
          <a:off x="1659853" y="3261834"/>
          <a:ext cx="829926" cy="82992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07D189-8A06-45FF-AF0B-723129AC16EE}">
      <dsp:nvSpPr>
        <dsp:cNvPr id="0" name=""/>
        <dsp:cNvSpPr/>
      </dsp:nvSpPr>
      <dsp:spPr>
        <a:xfrm>
          <a:off x="4841240" y="218768"/>
          <a:ext cx="2074817" cy="1210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4048" tIns="68580" rIns="68580" bIns="68580" numCol="1" spcCol="1270" anchor="ctr" anchorCtr="0">
          <a:noAutofit/>
        </a:bodyPr>
        <a:lstStyle/>
        <a:p>
          <a:pPr marL="0" lvl="0" indent="0" algn="l" defTabSz="2400300">
            <a:lnSpc>
              <a:spcPct val="90000"/>
            </a:lnSpc>
            <a:spcBef>
              <a:spcPct val="0"/>
            </a:spcBef>
            <a:spcAft>
              <a:spcPct val="35000"/>
            </a:spcAft>
            <a:buNone/>
          </a:pPr>
          <a:r>
            <a:rPr lang="en-US" sz="5400" kern="1200" dirty="0"/>
            <a:t>Why</a:t>
          </a:r>
        </a:p>
      </dsp:txBody>
      <dsp:txXfrm>
        <a:off x="4841240" y="218768"/>
        <a:ext cx="2074817" cy="1210310"/>
      </dsp:txXfrm>
    </dsp:sp>
    <dsp:sp modelId="{373D906F-5577-4DF9-8D00-D20E24F8BF7B}">
      <dsp:nvSpPr>
        <dsp:cNvPr id="0" name=""/>
        <dsp:cNvSpPr/>
      </dsp:nvSpPr>
      <dsp:spPr>
        <a:xfrm>
          <a:off x="4322536" y="823923"/>
          <a:ext cx="518704"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DEDB21-ACD7-4F45-A990-E080783052E2}">
      <dsp:nvSpPr>
        <dsp:cNvPr id="0" name=""/>
        <dsp:cNvSpPr/>
      </dsp:nvSpPr>
      <dsp:spPr>
        <a:xfrm rot="5400000">
          <a:off x="1771548" y="1127884"/>
          <a:ext cx="2852182" cy="2245644"/>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47BE45A-7268-4BD1-8ACE-1DD4D9C86DF8}">
      <dsp:nvSpPr>
        <dsp:cNvPr id="0" name=""/>
        <dsp:cNvSpPr/>
      </dsp:nvSpPr>
      <dsp:spPr>
        <a:xfrm>
          <a:off x="4841240" y="1429078"/>
          <a:ext cx="2074817" cy="1210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4048" tIns="68580" rIns="68580" bIns="68580" numCol="1" spcCol="1270" anchor="ctr" anchorCtr="0">
          <a:noAutofit/>
        </a:bodyPr>
        <a:lstStyle/>
        <a:p>
          <a:pPr marL="0" lvl="0" indent="0" algn="l" defTabSz="2400300">
            <a:lnSpc>
              <a:spcPct val="90000"/>
            </a:lnSpc>
            <a:spcBef>
              <a:spcPct val="0"/>
            </a:spcBef>
            <a:spcAft>
              <a:spcPct val="35000"/>
            </a:spcAft>
            <a:buNone/>
          </a:pPr>
          <a:r>
            <a:rPr lang="en-US" sz="5400" kern="1200" dirty="0"/>
            <a:t>How</a:t>
          </a:r>
        </a:p>
      </dsp:txBody>
      <dsp:txXfrm>
        <a:off x="4841240" y="1429078"/>
        <a:ext cx="2074817" cy="1210310"/>
      </dsp:txXfrm>
    </dsp:sp>
    <dsp:sp modelId="{78D23B11-0032-43DD-8319-BF3CE6CCD391}">
      <dsp:nvSpPr>
        <dsp:cNvPr id="0" name=""/>
        <dsp:cNvSpPr/>
      </dsp:nvSpPr>
      <dsp:spPr>
        <a:xfrm>
          <a:off x="4322536" y="2034234"/>
          <a:ext cx="518704"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B9DD56-3A8E-44EB-A6BD-0D549227AD03}">
      <dsp:nvSpPr>
        <dsp:cNvPr id="0" name=""/>
        <dsp:cNvSpPr/>
      </dsp:nvSpPr>
      <dsp:spPr>
        <a:xfrm rot="5400000">
          <a:off x="2383757" y="2319313"/>
          <a:ext cx="2222544" cy="1650863"/>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E51C5C0-4154-4BAE-ABBB-F1FDFCFF4568}">
      <dsp:nvSpPr>
        <dsp:cNvPr id="0" name=""/>
        <dsp:cNvSpPr/>
      </dsp:nvSpPr>
      <dsp:spPr>
        <a:xfrm>
          <a:off x="4841240" y="2639389"/>
          <a:ext cx="2074817" cy="1210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4048" tIns="68580" rIns="68580" bIns="68580" numCol="1" spcCol="1270" anchor="ctr" anchorCtr="0">
          <a:noAutofit/>
        </a:bodyPr>
        <a:lstStyle/>
        <a:p>
          <a:pPr marL="0" lvl="0" indent="0" algn="l" defTabSz="2400300">
            <a:lnSpc>
              <a:spcPct val="90000"/>
            </a:lnSpc>
            <a:spcBef>
              <a:spcPct val="0"/>
            </a:spcBef>
            <a:spcAft>
              <a:spcPct val="35000"/>
            </a:spcAft>
            <a:buNone/>
          </a:pPr>
          <a:r>
            <a:rPr lang="en-US" sz="5400" kern="1200" dirty="0"/>
            <a:t>What</a:t>
          </a:r>
        </a:p>
      </dsp:txBody>
      <dsp:txXfrm>
        <a:off x="4841240" y="2639389"/>
        <a:ext cx="2074817" cy="1210310"/>
      </dsp:txXfrm>
    </dsp:sp>
    <dsp:sp modelId="{515928CB-E534-4C86-80FB-55F5ADAC5B4F}">
      <dsp:nvSpPr>
        <dsp:cNvPr id="0" name=""/>
        <dsp:cNvSpPr/>
      </dsp:nvSpPr>
      <dsp:spPr>
        <a:xfrm>
          <a:off x="4322536" y="3244544"/>
          <a:ext cx="518704" cy="0"/>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9FB678-9CF7-4D19-BCD8-63B8EF1C94E2}">
      <dsp:nvSpPr>
        <dsp:cNvPr id="0" name=""/>
        <dsp:cNvSpPr/>
      </dsp:nvSpPr>
      <dsp:spPr>
        <a:xfrm rot="5400000">
          <a:off x="2996727" y="3509774"/>
          <a:ext cx="1587926" cy="1056082"/>
        </a:xfrm>
        <a:prstGeom prst="line">
          <a:avLst/>
        </a:prstGeom>
        <a:solidFill>
          <a:schemeClr val="accent4">
            <a:hueOff val="0"/>
            <a:satOff val="0"/>
            <a:lumOff val="0"/>
            <a:alphaOff val="0"/>
          </a:schemeClr>
        </a:solidFill>
        <a:ln w="12700" cap="flat" cmpd="sng" algn="ctr">
          <a:solidFill>
            <a:schemeClr val="accent4">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5317963" y="1"/>
            <a:ext cx="4068339" cy="356357"/>
          </a:xfrm>
          <a:prstGeom prst="rect">
            <a:avLst/>
          </a:prstGeom>
        </p:spPr>
        <p:txBody>
          <a:bodyPr vert="horz" lIns="94229" tIns="47114" rIns="94229" bIns="47114" rtlCol="0"/>
          <a:lstStyle>
            <a:lvl1pPr algn="r">
              <a:defRPr sz="1200"/>
            </a:lvl1pPr>
          </a:lstStyle>
          <a:p>
            <a:fld id="{7CCA049B-3A46-4BDA-A8F5-2925B00FE570}" type="datetimeFigureOut">
              <a:rPr lang="en-US" smtClean="0"/>
              <a:t>8/21/2017</a:t>
            </a:fld>
            <a:endParaRPr lang="en-US" dirty="0"/>
          </a:p>
        </p:txBody>
      </p:sp>
      <p:sp>
        <p:nvSpPr>
          <p:cNvPr id="4" name="Footer Placeholder 3"/>
          <p:cNvSpPr>
            <a:spLocks noGrp="1"/>
          </p:cNvSpPr>
          <p:nvPr>
            <p:ph type="ftr" sz="quarter" idx="2"/>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5317963" y="6746119"/>
            <a:ext cx="4068339" cy="356356"/>
          </a:xfrm>
          <a:prstGeom prst="rect">
            <a:avLst/>
          </a:prstGeom>
        </p:spPr>
        <p:txBody>
          <a:bodyPr vert="horz" lIns="94229" tIns="47114" rIns="94229" bIns="47114" rtlCol="0" anchor="b"/>
          <a:lstStyle>
            <a:lvl1pPr algn="r">
              <a:defRPr sz="1200"/>
            </a:lvl1pPr>
          </a:lstStyle>
          <a:p>
            <a:fld id="{DBAA5490-FD59-4087-AC7E-016E8A4124C4}" type="slidenum">
              <a:rPr lang="en-US" smtClean="0"/>
              <a:t>‹#›</a:t>
            </a:fld>
            <a:endParaRPr lang="en-US" dirty="0"/>
          </a:p>
        </p:txBody>
      </p:sp>
    </p:spTree>
    <p:extLst>
      <p:ext uri="{BB962C8B-B14F-4D97-AF65-F5344CB8AC3E}">
        <p14:creationId xmlns:p14="http://schemas.microsoft.com/office/powerpoint/2010/main" val="791092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5317963" y="1"/>
            <a:ext cx="4068339" cy="356357"/>
          </a:xfrm>
          <a:prstGeom prst="rect">
            <a:avLst/>
          </a:prstGeom>
        </p:spPr>
        <p:txBody>
          <a:bodyPr vert="horz" lIns="94229" tIns="47114" rIns="94229" bIns="47114" rtlCol="0"/>
          <a:lstStyle>
            <a:lvl1pPr algn="r">
              <a:defRPr sz="1200"/>
            </a:lvl1pPr>
          </a:lstStyle>
          <a:p>
            <a:fld id="{44C46CEC-428A-4DD0-A7C7-21AF8DE33E93}" type="datetimeFigureOut">
              <a:rPr lang="en-US" smtClean="0"/>
              <a:t>8/21/2017</a:t>
            </a:fld>
            <a:endParaRPr lang="en-US" dirty="0"/>
          </a:p>
        </p:txBody>
      </p:sp>
      <p:sp>
        <p:nvSpPr>
          <p:cNvPr id="4" name="Slide Image Placeholder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938848" y="3418066"/>
            <a:ext cx="7510780" cy="2796600"/>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746119"/>
            <a:ext cx="4068339" cy="356356"/>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5317963" y="6746119"/>
            <a:ext cx="4068339" cy="356356"/>
          </a:xfrm>
          <a:prstGeom prst="rect">
            <a:avLst/>
          </a:prstGeom>
        </p:spPr>
        <p:txBody>
          <a:bodyPr vert="horz" lIns="94229" tIns="47114" rIns="94229" bIns="47114" rtlCol="0" anchor="b"/>
          <a:lstStyle>
            <a:lvl1pPr algn="r">
              <a:defRPr sz="1200"/>
            </a:lvl1pPr>
          </a:lstStyle>
          <a:p>
            <a:fld id="{4CBCEA92-F142-4D57-B507-37BDAF44710C}" type="slidenum">
              <a:rPr lang="en-US" smtClean="0"/>
              <a:t>‹#›</a:t>
            </a:fld>
            <a:endParaRPr lang="en-US" dirty="0"/>
          </a:p>
        </p:txBody>
      </p:sp>
    </p:spTree>
    <p:extLst>
      <p:ext uri="{BB962C8B-B14F-4D97-AF65-F5344CB8AC3E}">
        <p14:creationId xmlns:p14="http://schemas.microsoft.com/office/powerpoint/2010/main" val="1402020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use this title animation slide with a new image simply 1) move the top semi-transparent shape</a:t>
            </a:r>
            <a:r>
              <a:rPr lang="en-US" baseline="0" dirty="0"/>
              <a:t> </a:t>
            </a:r>
            <a:r>
              <a:rPr lang="en-US" dirty="0"/>
              <a:t>to the side, 2) delete placeholder image,</a:t>
            </a:r>
            <a:r>
              <a:rPr lang="en-US" baseline="0" dirty="0"/>
              <a:t> </a:t>
            </a:r>
            <a:br>
              <a:rPr lang="en-US" baseline="0" dirty="0"/>
            </a:br>
            <a:r>
              <a:rPr lang="en-US" baseline="0" dirty="0"/>
              <a:t>3) click on the picture icon to add a new picture, 4) </a:t>
            </a:r>
            <a:r>
              <a:rPr lang="en-US" dirty="0"/>
              <a:t>Move semi-transparent shape back to original position, 5) Update text on slide.</a:t>
            </a:r>
          </a:p>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1</a:t>
            </a:fld>
            <a:endParaRPr lang="en-US" dirty="0"/>
          </a:p>
        </p:txBody>
      </p:sp>
    </p:spTree>
    <p:extLst>
      <p:ext uri="{BB962C8B-B14F-4D97-AF65-F5344CB8AC3E}">
        <p14:creationId xmlns:p14="http://schemas.microsoft.com/office/powerpoint/2010/main" val="2076836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2</a:t>
            </a:fld>
            <a:endParaRPr lang="en-US" dirty="0"/>
          </a:p>
        </p:txBody>
      </p:sp>
    </p:spTree>
    <p:extLst>
      <p:ext uri="{BB962C8B-B14F-4D97-AF65-F5344CB8AC3E}">
        <p14:creationId xmlns:p14="http://schemas.microsoft.com/office/powerpoint/2010/main" val="1137576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3</a:t>
            </a:fld>
            <a:endParaRPr lang="en-US" dirty="0"/>
          </a:p>
        </p:txBody>
      </p:sp>
    </p:spTree>
    <p:extLst>
      <p:ext uri="{BB962C8B-B14F-4D97-AF65-F5344CB8AC3E}">
        <p14:creationId xmlns:p14="http://schemas.microsoft.com/office/powerpoint/2010/main" val="1137576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C891822-4829-4378-8915-96998C264DF0}" type="slidenum">
              <a:rPr lang="en-GB" altLang="en-US">
                <a:latin typeface="Calibri" panose="020F0502020204030204" pitchFamily="34" charset="0"/>
              </a:rPr>
              <a:pPr/>
              <a:t>17</a:t>
            </a:fld>
            <a:endParaRPr lang="en-GB" altLang="en-US" dirty="0">
              <a:latin typeface="Calibri" panose="020F0502020204030204" pitchFamily="34" charset="0"/>
            </a:endParaRPr>
          </a:p>
        </p:txBody>
      </p:sp>
      <p:sp>
        <p:nvSpPr>
          <p:cNvPr id="24579" name="Rectangle 2"/>
          <p:cNvSpPr>
            <a:spLocks noGrp="1" noRot="1" noChangeAspect="1" noChangeArrowheads="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xfrm>
            <a:off x="369888" y="4573588"/>
            <a:ext cx="6381750" cy="3765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Tree>
    <p:extLst>
      <p:ext uri="{BB962C8B-B14F-4D97-AF65-F5344CB8AC3E}">
        <p14:creationId xmlns:p14="http://schemas.microsoft.com/office/powerpoint/2010/main" val="1079701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BCEA92-F142-4D57-B507-37BDAF44710C}" type="slidenum">
              <a:rPr lang="en-US" smtClean="0"/>
              <a:t>28</a:t>
            </a:fld>
            <a:endParaRPr lang="en-US"/>
          </a:p>
        </p:txBody>
      </p:sp>
    </p:spTree>
    <p:extLst>
      <p:ext uri="{BB962C8B-B14F-4D97-AF65-F5344CB8AC3E}">
        <p14:creationId xmlns:p14="http://schemas.microsoft.com/office/powerpoint/2010/main" val="3998775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www.nealanalytics.com/templates/" TargetMode="External"/><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hyperlink" Target="http://www.nealanalytics.com/neal-creative/templates/" TargetMode="External"/></Relationships>
</file>

<file path=ppt/slideLayouts/_rels/slideLayout26.xml.rels><?xml version="1.0" encoding="UTF-8" standalone="yes"?>
<Relationships xmlns="http://schemas.openxmlformats.org/package/2006/relationships"><Relationship Id="rId2" Type="http://schemas.openxmlformats.org/officeDocument/2006/relationships/hyperlink" Target="http://www.nealanalytics.com/neal-creative/templates/" TargetMode="External"/><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www.nealanalytics.com/templates/" TargetMode="External"/><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hyperlink" Target="http://www.nealanalytics.com/neal-creative/templates/" TargetMode="Externa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00_TITLE OR TRANSITION">
    <p:bg>
      <p:bgPr>
        <a:solidFill>
          <a:schemeClr val="bg2"/>
        </a:solidFill>
        <a:effectLst/>
      </p:bgPr>
    </p:bg>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2" name="Title 1"/>
          <p:cNvSpPr>
            <a:spLocks noGrp="1"/>
          </p:cNvSpPr>
          <p:nvPr>
            <p:ph type="ctrTitle" hasCustomPrompt="1"/>
          </p:nvPr>
        </p:nvSpPr>
        <p:spPr>
          <a:xfrm>
            <a:off x="1219939" y="916229"/>
            <a:ext cx="9107555" cy="3632325"/>
          </a:xfrm>
          <a:prstGeom prst="rect">
            <a:avLst/>
          </a:prstGeom>
          <a:noFill/>
        </p:spPr>
        <p:txBody>
          <a:bodyPr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dirty="0"/>
              <a:t>CLICK TO EDIT TITLE</a:t>
            </a:r>
          </a:p>
        </p:txBody>
      </p:sp>
    </p:spTree>
    <p:extLst>
      <p:ext uri="{BB962C8B-B14F-4D97-AF65-F5344CB8AC3E}">
        <p14:creationId xmlns:p14="http://schemas.microsoft.com/office/powerpoint/2010/main" val="23010430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hasCustomPrompt="1"/>
          </p:nvPr>
        </p:nvSpPr>
        <p:spPr>
          <a:xfrm>
            <a:off x="6096000" y="431800"/>
            <a:ext cx="5371038" cy="1830245"/>
          </a:xfrm>
        </p:spPr>
        <p:txBody>
          <a:bodyPr wrap="square" lIns="146304" rIns="146304">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293687" y="3436331"/>
            <a:ext cx="2286000" cy="1802032"/>
          </a:xfrm>
        </p:spPr>
        <p:txBody>
          <a:bodyPr lIns="182880" tIns="146304" rIns="182880"/>
          <a:lstStyle>
            <a:lvl1pPr marL="0" indent="0" algn="l">
              <a:buNone/>
              <a:defRPr sz="1600" b="1">
                <a:latin typeface="+mn-lt"/>
              </a:defRPr>
            </a:lvl1pPr>
            <a:lvl2pPr marL="0" indent="0" algn="l">
              <a:buNone/>
              <a:defRPr lang="en-US" sz="1400" b="0" kern="1200" dirty="0">
                <a:solidFill>
                  <a:schemeClr val="tx1"/>
                </a:solidFill>
                <a:latin typeface="+mn-lt"/>
                <a:ea typeface="+mn-ea"/>
                <a:cs typeface="+mn-cs"/>
              </a:defRPr>
            </a:lvl2pPr>
            <a:lvl3pPr marL="0" indent="0" algn="l">
              <a:buNone/>
              <a:defRPr sz="1200">
                <a:latin typeface="+mn-lt"/>
              </a:defRPr>
            </a:lvl3pPr>
            <a:lvl4pPr marL="0" indent="0" algn="l">
              <a:buNone/>
              <a:defRPr sz="1100">
                <a:latin typeface="+mn-lt"/>
              </a:defRPr>
            </a:lvl4pPr>
            <a:lvl5pPr marL="0" indent="0" algn="l">
              <a:buNone/>
              <a:defRPr sz="11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hasCustomPrompt="1"/>
          </p:nvPr>
        </p:nvSpPr>
        <p:spPr>
          <a:xfrm>
            <a:off x="555244" y="0"/>
            <a:ext cx="4083304" cy="1926336"/>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266101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0" name="Text Placeholder 8"/>
          <p:cNvSpPr>
            <a:spLocks noGrp="1"/>
          </p:cNvSpPr>
          <p:nvPr>
            <p:ph type="body" sz="quarter" idx="13"/>
          </p:nvPr>
        </p:nvSpPr>
        <p:spPr>
          <a:xfrm>
            <a:off x="502834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sz="1400" b="0">
                <a:solidFill>
                  <a:schemeClr val="tx1"/>
                </a:solidFill>
                <a:latin typeface="+mn-lt"/>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1" name="Text Placeholder 8"/>
          <p:cNvSpPr>
            <a:spLocks noGrp="1"/>
          </p:cNvSpPr>
          <p:nvPr>
            <p:ph type="body" sz="quarter" idx="14"/>
          </p:nvPr>
        </p:nvSpPr>
        <p:spPr>
          <a:xfrm>
            <a:off x="7395677"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8"/>
          <p:cNvSpPr>
            <a:spLocks noGrp="1"/>
          </p:cNvSpPr>
          <p:nvPr>
            <p:ph type="body" sz="quarter" idx="15"/>
          </p:nvPr>
        </p:nvSpPr>
        <p:spPr>
          <a:xfrm>
            <a:off x="9763006" y="3436331"/>
            <a:ext cx="2286000" cy="1802032"/>
          </a:xfrm>
        </p:spPr>
        <p:txBody>
          <a:bodyPr lIns="182880" tIns="146304" rIns="91440"/>
          <a:lstStyle>
            <a:lvl1pPr marL="0" indent="0" algn="l">
              <a:buNone/>
              <a:defRPr lang="en-US" sz="1600" b="1" kern="1200" dirty="0">
                <a:solidFill>
                  <a:schemeClr val="tx1">
                    <a:lumMod val="85000"/>
                    <a:lumOff val="15000"/>
                  </a:schemeClr>
                </a:solidFill>
                <a:latin typeface="+mn-lt"/>
                <a:ea typeface="+mn-ea"/>
                <a:cs typeface="+mn-cs"/>
              </a:defRPr>
            </a:lvl1pPr>
            <a:lvl2pPr marL="0" indent="0" algn="l">
              <a:buNone/>
              <a:defRPr lang="en-US" sz="1400" b="0" kern="1200" dirty="0">
                <a:solidFill>
                  <a:schemeClr val="tx1"/>
                </a:solidFill>
                <a:latin typeface="+mn-lt"/>
                <a:ea typeface="+mn-ea"/>
                <a:cs typeface="+mn-cs"/>
              </a:defRPr>
            </a:lvl2pPr>
            <a:lvl3pPr marL="0" indent="0" algn="l">
              <a:buNone/>
              <a:defRPr sz="1200" b="0">
                <a:latin typeface="+mn-lt"/>
              </a:defRPr>
            </a:lvl3pPr>
            <a:lvl4pPr marL="0" indent="0" algn="l">
              <a:buNone/>
              <a:defRPr sz="1100" b="0">
                <a:latin typeface="+mn-lt"/>
              </a:defRPr>
            </a:lvl4pPr>
            <a:lvl5pPr marL="0" indent="0" algn="l">
              <a:buNone/>
              <a:defRPr sz="1100" b="0">
                <a:latin typeface="+mn-lt"/>
              </a:defRPr>
            </a:lvl5pPr>
          </a:lstStyle>
          <a:p>
            <a:pPr marL="0" lvl="0" indent="0" algn="l" defTabSz="914400" rtl="0" eaLnBrk="1" latinLnBrk="0" hangingPunct="1">
              <a:lnSpc>
                <a:spcPct val="90000"/>
              </a:lnSpc>
              <a:spcBef>
                <a:spcPts val="1000"/>
              </a:spcBef>
              <a:buFont typeface="Arial" panose="020B0604020202020204" pitchFamily="34" charset="0"/>
              <a:buNone/>
            </a:pPr>
            <a:r>
              <a:rPr lang="en-US"/>
              <a:t>Edit Master text styles</a:t>
            </a:r>
          </a:p>
          <a:p>
            <a:pPr marL="0" lvl="1" indent="0" algn="l" defTabSz="914400" rtl="0" eaLnBrk="1" latinLnBrk="0" hangingPunct="1">
              <a:lnSpc>
                <a:spcPct val="90000"/>
              </a:lnSpc>
              <a:spcBef>
                <a:spcPts val="1000"/>
              </a:spcBef>
              <a:buFont typeface="Arial" panose="020B0604020202020204" pitchFamily="34" charset="0"/>
              <a:buNone/>
            </a:pPr>
            <a:r>
              <a:rPr lang="en-US"/>
              <a:t>Second level</a:t>
            </a:r>
          </a:p>
          <a:p>
            <a:pPr marL="0" lvl="2" indent="0" algn="l" defTabSz="914400" rtl="0" eaLnBrk="1" latinLnBrk="0" hangingPunct="1">
              <a:lnSpc>
                <a:spcPct val="90000"/>
              </a:lnSpc>
              <a:spcBef>
                <a:spcPts val="1000"/>
              </a:spcBef>
              <a:buFont typeface="Arial" panose="020B0604020202020204" pitchFamily="34" charset="0"/>
              <a:buNone/>
            </a:pPr>
            <a:r>
              <a:rPr lang="en-US"/>
              <a:t>Third level</a:t>
            </a:r>
          </a:p>
          <a:p>
            <a:pPr marL="0" lvl="3" indent="0" algn="l" defTabSz="914400" rtl="0" eaLnBrk="1" latinLnBrk="0" hangingPunct="1">
              <a:lnSpc>
                <a:spcPct val="90000"/>
              </a:lnSpc>
              <a:spcBef>
                <a:spcPts val="1000"/>
              </a:spcBef>
              <a:buFont typeface="Arial" panose="020B0604020202020204" pitchFamily="34" charset="0"/>
              <a:buNone/>
            </a:pPr>
            <a:r>
              <a:rPr lang="en-US"/>
              <a:t>Fourth level</a:t>
            </a:r>
          </a:p>
          <a:p>
            <a:pPr marL="0" lvl="4" indent="0" algn="l" defTabSz="914400" rtl="0" eaLnBrk="1" latinLnBrk="0" hangingPunct="1">
              <a:lnSpc>
                <a:spcPct val="90000"/>
              </a:lnSpc>
              <a:spcBef>
                <a:spcPts val="1000"/>
              </a:spcBef>
              <a:buFont typeface="Arial" panose="020B0604020202020204" pitchFamily="34" charset="0"/>
              <a:buNone/>
            </a:pPr>
            <a:r>
              <a:rPr lang="en-US"/>
              <a:t>Fifth level</a:t>
            </a:r>
            <a:endParaRPr lang="en-US" dirty="0"/>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2158804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2" grpId="0">
        <p:tmplLst>
          <p:tmpl>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0" grpId="0">
        <p:tmplLst>
          <p:tmpl>
            <p:tnLst>
              <p:par>
                <p:cTn presetID="10" presetClass="entr" presetSubtype="0" fill="hold" nodeType="click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tmplLst>
          <p:tmpl>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5" grpId="0">
        <p:tmplLst>
          <p:tmpl>
            <p:tnLst>
              <p:par>
                <p:cTn presetID="10" presetClass="entr" presetSubtype="0" fill="hold" nodeType="click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04800" y="2598127"/>
            <a:ext cx="3714704" cy="2524794"/>
          </a:xfrm>
        </p:spPr>
        <p:txBody>
          <a:bodyPr lIns="91440" rIns="91440"/>
          <a:lstStyle>
            <a:lvl1pPr algn="ctr">
              <a:spcAft>
                <a:spcPts val="3000"/>
              </a:spcAft>
              <a:defRPr sz="24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4"/>
          </p:nvPr>
        </p:nvSpPr>
        <p:spPr>
          <a:xfrm>
            <a:off x="4168631" y="2598127"/>
            <a:ext cx="3840480"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a:t>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a:t>Fifth level</a:t>
            </a:r>
            <a:endParaRPr lang="en-US" dirty="0"/>
          </a:p>
        </p:txBody>
      </p:sp>
      <p:sp>
        <p:nvSpPr>
          <p:cNvPr id="9" name="Content Placeholder 2"/>
          <p:cNvSpPr>
            <a:spLocks noGrp="1"/>
          </p:cNvSpPr>
          <p:nvPr>
            <p:ph idx="15"/>
          </p:nvPr>
        </p:nvSpPr>
        <p:spPr>
          <a:xfrm>
            <a:off x="8158238" y="2598127"/>
            <a:ext cx="3773077" cy="2524794"/>
          </a:xfrm>
        </p:spPr>
        <p:txBody>
          <a:bodyPr lIns="91440" rIns="91440"/>
          <a:lstStyle>
            <a:lvl1pPr algn="ctr">
              <a:defRPr lang="en-US" sz="2400" kern="1200" dirty="0">
                <a:gradFill>
                  <a:gsLst>
                    <a:gs pos="15000">
                      <a:schemeClr val="tx2"/>
                    </a:gs>
                    <a:gs pos="47000">
                      <a:schemeClr val="tx2"/>
                    </a:gs>
                  </a:gsLst>
                  <a:lin ang="5400000" scaled="1"/>
                </a:gradFill>
                <a:latin typeface="Segoe UI Semilight" panose="020B0402040204020203" pitchFamily="34" charset="0"/>
                <a:ea typeface="+mn-ea"/>
                <a:cs typeface="Segoe UI Semilight" panose="020B0402040204020203" pitchFamily="34" charset="0"/>
              </a:defRPr>
            </a:lvl1pPr>
            <a:lvl2pPr marL="0" indent="0" algn="ctr" defTabSz="914400" rtl="0" eaLnBrk="1" latinLnBrk="0" hangingPunct="1">
              <a:lnSpc>
                <a:spcPct val="90000"/>
              </a:lnSpc>
              <a:spcBef>
                <a:spcPts val="1000"/>
              </a:spcBef>
              <a:spcAft>
                <a:spcPts val="1200"/>
              </a:spcAft>
              <a:buFont typeface="Arial" panose="020B0604020202020204" pitchFamily="34" charset="0"/>
              <a:buNone/>
              <a:defRPr lang="en-US" sz="2000" kern="1200" dirty="0">
                <a:solidFill>
                  <a:schemeClr val="tx1"/>
                </a:solidFill>
                <a:latin typeface="Segoe UI Semilight" panose="020B0402040204020203" pitchFamily="34" charset="0"/>
                <a:ea typeface="+mn-ea"/>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spcAft>
                <a:spcPts val="3000"/>
              </a:spcAft>
              <a:buFont typeface="Arial" panose="020B0604020202020204" pitchFamily="34" charset="0"/>
              <a:buNone/>
            </a:pPr>
            <a:r>
              <a:rPr lang="en-US"/>
              <a:t>Edit Master text styles</a:t>
            </a:r>
          </a:p>
          <a:p>
            <a:pPr marL="0" lvl="1" indent="0" algn="ctr" defTabSz="914400" rtl="0" eaLnBrk="1" latinLnBrk="0" hangingPunct="1">
              <a:lnSpc>
                <a:spcPct val="90000"/>
              </a:lnSpc>
              <a:spcBef>
                <a:spcPts val="1000"/>
              </a:spcBef>
              <a:spcAft>
                <a:spcPts val="3000"/>
              </a:spcAft>
              <a:buFont typeface="Arial" panose="020B0604020202020204" pitchFamily="34" charset="0"/>
              <a:buNone/>
            </a:pPr>
            <a:r>
              <a:rPr lang="en-US"/>
              <a:t>Second level</a:t>
            </a:r>
          </a:p>
          <a:p>
            <a:pPr marL="0" lvl="2" indent="0" algn="ctr" defTabSz="914400" rtl="0" eaLnBrk="1" latinLnBrk="0" hangingPunct="1">
              <a:lnSpc>
                <a:spcPct val="90000"/>
              </a:lnSpc>
              <a:spcBef>
                <a:spcPts val="1000"/>
              </a:spcBef>
              <a:spcAft>
                <a:spcPts val="3000"/>
              </a:spcAft>
              <a:buFont typeface="Arial" panose="020B0604020202020204" pitchFamily="34" charset="0"/>
              <a:buNone/>
            </a:pPr>
            <a:r>
              <a:rPr lang="en-US"/>
              <a:t>Third level</a:t>
            </a:r>
          </a:p>
          <a:p>
            <a:pPr marL="0" lvl="3" indent="0" algn="ctr" defTabSz="914400" rtl="0" eaLnBrk="1" latinLnBrk="0" hangingPunct="1">
              <a:lnSpc>
                <a:spcPct val="90000"/>
              </a:lnSpc>
              <a:spcBef>
                <a:spcPts val="1000"/>
              </a:spcBef>
              <a:spcAft>
                <a:spcPts val="3000"/>
              </a:spcAft>
              <a:buFont typeface="Arial" panose="020B0604020202020204" pitchFamily="34" charset="0"/>
              <a:buNone/>
            </a:pPr>
            <a:r>
              <a:rPr lang="en-US"/>
              <a:t>Fourth level</a:t>
            </a:r>
          </a:p>
          <a:p>
            <a:pPr marL="0" lvl="4" indent="0" algn="ctr" defTabSz="914400" rtl="0" eaLnBrk="1" latinLnBrk="0" hangingPunct="1">
              <a:lnSpc>
                <a:spcPct val="90000"/>
              </a:lnSpc>
              <a:spcBef>
                <a:spcPts val="1000"/>
              </a:spcBef>
              <a:spcAft>
                <a:spcPts val="3000"/>
              </a:spcAft>
              <a:buFont typeface="Arial" panose="020B0604020202020204" pitchFamily="34" charset="0"/>
              <a:buNone/>
            </a:pPr>
            <a:r>
              <a:rPr lang="en-US"/>
              <a:t>Fifth level</a:t>
            </a:r>
            <a:endParaRPr lang="en-US" dirty="0"/>
          </a:p>
        </p:txBody>
      </p:sp>
      <p:sp>
        <p:nvSpPr>
          <p:cNvPr id="11" name="Freeform: Shape 10"/>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316322" y="339408"/>
            <a:ext cx="2375877" cy="535531"/>
          </a:xfrm>
        </p:spPr>
        <p:txBody>
          <a:bodyPr/>
          <a:lstStyle>
            <a:lvl1pPr algn="ctr">
              <a:defRPr lang="en-US" sz="3200" b="0" i="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a:t>
            </a:r>
          </a:p>
        </p:txBody>
      </p:sp>
      <p:sp>
        <p:nvSpPr>
          <p:cNvPr id="10" name="Text Placeholder 9"/>
          <p:cNvSpPr>
            <a:spLocks noGrp="1"/>
          </p:cNvSpPr>
          <p:nvPr>
            <p:ph type="body" sz="quarter" idx="16"/>
          </p:nvPr>
        </p:nvSpPr>
        <p:spPr>
          <a:xfrm>
            <a:off x="2879003" y="419100"/>
            <a:ext cx="9084398" cy="13700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315386595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5 Pillars smaller text">
    <p:spTree>
      <p:nvGrpSpPr>
        <p:cNvPr id="1" name=""/>
        <p:cNvGrpSpPr/>
        <p:nvPr/>
      </p:nvGrpSpPr>
      <p:grpSpPr>
        <a:xfrm>
          <a:off x="0" y="0"/>
          <a:ext cx="0" cy="0"/>
          <a:chOff x="0" y="0"/>
          <a:chExt cx="0" cy="0"/>
        </a:xfrm>
      </p:grpSpPr>
      <p:sp>
        <p:nvSpPr>
          <p:cNvPr id="4" name="Rectangle 3"/>
          <p:cNvSpPr/>
          <p:nvPr userDrawn="1"/>
        </p:nvSpPr>
        <p:spPr>
          <a:xfrm>
            <a:off x="0" y="0"/>
            <a:ext cx="12192000" cy="1214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8658"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dirty="0"/>
          </a:p>
        </p:txBody>
      </p:sp>
      <p:sp>
        <p:nvSpPr>
          <p:cNvPr id="7" name="Content Placeholder 2"/>
          <p:cNvSpPr>
            <a:spLocks noGrp="1"/>
          </p:cNvSpPr>
          <p:nvPr>
            <p:ph idx="14"/>
          </p:nvPr>
        </p:nvSpPr>
        <p:spPr>
          <a:xfrm>
            <a:off x="2483635"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5"/>
          </p:nvPr>
        </p:nvSpPr>
        <p:spPr>
          <a:xfrm>
            <a:off x="4898612"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6"/>
          </p:nvPr>
        </p:nvSpPr>
        <p:spPr>
          <a:xfrm>
            <a:off x="7313589"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7"/>
          </p:nvPr>
        </p:nvSpPr>
        <p:spPr>
          <a:xfrm>
            <a:off x="9728566" y="3493674"/>
            <a:ext cx="2377440" cy="2226763"/>
          </a:xfrm>
        </p:spPr>
        <p:txBody>
          <a:bodyPr lIns="146304" rIns="146304"/>
          <a:lstStyle>
            <a:lvl1pPr algn="ctr">
              <a:defRPr sz="2200">
                <a:gradFill>
                  <a:gsLst>
                    <a:gs pos="15000">
                      <a:schemeClr val="tx2"/>
                    </a:gs>
                    <a:gs pos="47000">
                      <a:schemeClr val="tx2"/>
                    </a:gs>
                  </a:gsLst>
                  <a:lin ang="5400000" scaled="1"/>
                </a:gradFill>
                <a:latin typeface="Segoe UI Semilight" panose="020B0402040204020203" pitchFamily="34" charset="0"/>
                <a:cs typeface="Segoe UI Semilight" panose="020B04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297258"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2712235"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7542189"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9957166"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5127212" y="3382066"/>
            <a:ext cx="192024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p:cNvSpPr>
            <a:spLocks noGrp="1"/>
          </p:cNvSpPr>
          <p:nvPr>
            <p:ph type="body" sz="quarter" idx="13" hasCustomPrompt="1"/>
          </p:nvPr>
        </p:nvSpPr>
        <p:spPr>
          <a:xfrm>
            <a:off x="0" y="470361"/>
            <a:ext cx="12192000" cy="535531"/>
          </a:xfrm>
        </p:spPr>
        <p:txBody>
          <a:bodyPr/>
          <a:lstStyle>
            <a:lvl1pPr marL="0" indent="0" algn="ctr" defTabSz="914400" rtl="0" eaLnBrk="1" latinLnBrk="0" hangingPunct="1">
              <a:lnSpc>
                <a:spcPct val="90000"/>
              </a:lnSpc>
              <a:spcBef>
                <a:spcPts val="1000"/>
              </a:spcBef>
              <a:buFont typeface="Arial" panose="020B0604020202020204" pitchFamily="34" charset="0"/>
              <a:buNone/>
              <a:defRPr lang="en-US" sz="3200" b="0" kern="1200" dirty="0">
                <a:solidFill>
                  <a:schemeClr val="tx1">
                    <a:lumMod val="85000"/>
                    <a:lumOff val="15000"/>
                  </a:schemeClr>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7" name="Content Placeholder 2"/>
          <p:cNvSpPr>
            <a:spLocks noGrp="1"/>
          </p:cNvSpPr>
          <p:nvPr>
            <p:ph idx="18" hasCustomPrompt="1"/>
          </p:nvPr>
        </p:nvSpPr>
        <p:spPr>
          <a:xfrm>
            <a:off x="68658" y="2577396"/>
            <a:ext cx="2377440" cy="840230"/>
          </a:xfrm>
        </p:spPr>
        <p:txBody>
          <a:bodyPr lIns="146304" rIns="146304"/>
          <a:lstStyle>
            <a:lvl1pPr marL="0" algn="ctr" defTabSz="914400" rtl="0" eaLnBrk="1" latinLnBrk="0" hangingPunct="1">
              <a:defRPr lang="en-US" sz="5400"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8" name="Content Placeholder 2"/>
          <p:cNvSpPr>
            <a:spLocks noGrp="1"/>
          </p:cNvSpPr>
          <p:nvPr>
            <p:ph idx="19" hasCustomPrompt="1"/>
          </p:nvPr>
        </p:nvSpPr>
        <p:spPr>
          <a:xfrm>
            <a:off x="2483635" y="2577396"/>
            <a:ext cx="2377440" cy="840230"/>
          </a:xfrm>
        </p:spPr>
        <p:txBody>
          <a:bodyPr lIns="146304" rIns="146304"/>
          <a:lstStyle>
            <a:lvl1pPr algn="ctr">
              <a:defRPr lang="en-US" sz="5400" b="1" kern="12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marL="0" lvl="0" indent="0" algn="ctr" defTabSz="914400" rtl="0" eaLnBrk="1" latinLnBrk="0" hangingPunct="1">
              <a:lnSpc>
                <a:spcPct val="90000"/>
              </a:lnSpc>
              <a:spcBef>
                <a:spcPts val="1000"/>
              </a:spcBef>
              <a:buFont typeface="Arial" panose="020B0604020202020204" pitchFamily="34" charset="0"/>
              <a:buNone/>
            </a:pPr>
            <a:r>
              <a:rPr lang="en-US" dirty="0"/>
              <a:t>#</a:t>
            </a:r>
          </a:p>
        </p:txBody>
      </p:sp>
      <p:sp>
        <p:nvSpPr>
          <p:cNvPr id="19" name="Content Placeholder 2"/>
          <p:cNvSpPr>
            <a:spLocks noGrp="1"/>
          </p:cNvSpPr>
          <p:nvPr>
            <p:ph idx="20" hasCustomPrompt="1"/>
          </p:nvPr>
        </p:nvSpPr>
        <p:spPr>
          <a:xfrm>
            <a:off x="4898612"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0" name="Content Placeholder 2"/>
          <p:cNvSpPr>
            <a:spLocks noGrp="1"/>
          </p:cNvSpPr>
          <p:nvPr>
            <p:ph idx="21" hasCustomPrompt="1"/>
          </p:nvPr>
        </p:nvSpPr>
        <p:spPr>
          <a:xfrm>
            <a:off x="7313589"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
        <p:nvSpPr>
          <p:cNvPr id="21" name="Content Placeholder 2"/>
          <p:cNvSpPr>
            <a:spLocks noGrp="1"/>
          </p:cNvSpPr>
          <p:nvPr>
            <p:ph idx="22" hasCustomPrompt="1"/>
          </p:nvPr>
        </p:nvSpPr>
        <p:spPr>
          <a:xfrm>
            <a:off x="9728566" y="2577396"/>
            <a:ext cx="2377440" cy="840230"/>
          </a:xfrm>
        </p:spPr>
        <p:txBody>
          <a:bodyPr vert="horz" wrap="square" lIns="146304" tIns="45720" rIns="146304" bIns="45720" rtlCol="0">
            <a:spAutoFit/>
          </a:bodyPr>
          <a:lstStyle>
            <a:lvl1pPr algn="ctr">
              <a:defRPr lang="en-US" sz="5400" dirty="0">
                <a:solidFill>
                  <a:schemeClr val="tx1"/>
                </a:solidFill>
                <a:latin typeface="Segoe UI Black" panose="020B0A02040204020203" pitchFamily="34" charset="0"/>
                <a:ea typeface="Segoe UI Black" panose="020B0A02040204020203" pitchFamily="34" charset="0"/>
                <a:cs typeface="Segoe UI Black" panose="020B0A02040204020203" pitchFamily="34" charset="0"/>
              </a:defRPr>
            </a:lvl1pPr>
          </a:lstStyle>
          <a:p>
            <a:pPr lvl="0" algn="ctr"/>
            <a:r>
              <a:rPr lang="en-US" dirty="0"/>
              <a:t>#</a:t>
            </a:r>
          </a:p>
        </p:txBody>
      </p:sp>
    </p:spTree>
    <p:extLst>
      <p:ext uri="{BB962C8B-B14F-4D97-AF65-F5344CB8AC3E}">
        <p14:creationId xmlns:p14="http://schemas.microsoft.com/office/powerpoint/2010/main" val="32491181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14:presetBounceEnd="32000">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14:bounceEnd="32000">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14:presetBounceEnd="32000">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14:bounceEnd="32000">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14:bounceEnd="32000">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14:presetBounceEnd="32000">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14:bounceEnd="32000">
                                          <p:cBhvr additive="base">
                                            <p:cTn id="39"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14:presetBounceEnd="32000">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14:bounceEnd="32000">
                                          <p:cBhvr additive="base">
                                            <p:cTn id="53"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14:presetBounceEnd="32000">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14:bounceEnd="32000">
                                          <p:cBhvr additive="base">
                                            <p:cTn id="67"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14:presetBounceEnd="32000">
                      <p:stCondLst>
                        <p:cond delay="0"/>
                      </p:stCondLst>
                      <p:childTnLst>
                        <p:set>
                          <p:cBhvr>
                            <p:cTn dur="1" fill="hold">
                              <p:stCondLst>
                                <p:cond delay="0"/>
                              </p:stCondLst>
                            </p:cTn>
                            <p:tgtEl>
                              <p:spTgt spid="17"/>
                            </p:tgtEl>
                            <p:attrNameLst>
                              <p:attrName>style.visibility</p:attrName>
                            </p:attrNameLst>
                          </p:cBhvr>
                          <p:to>
                            <p:strVal val="visible"/>
                          </p:to>
                        </p:set>
                        <p:anim calcmode="lin" valueType="num" p14:bounceEnd="32000">
                          <p:cBhvr additive="base">
                            <p:cTn dur="750" fill="hold"/>
                            <p:tgtEl>
                              <p:spTgt spid="17"/>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14:presetBounceEnd="32000">
                      <p:stCondLst>
                        <p:cond delay="0"/>
                      </p:stCondLst>
                      <p:childTnLst>
                        <p:set>
                          <p:cBhvr>
                            <p:cTn dur="1" fill="hold">
                              <p:stCondLst>
                                <p:cond delay="0"/>
                              </p:stCondLst>
                            </p:cTn>
                            <p:tgtEl>
                              <p:spTgt spid="18"/>
                            </p:tgtEl>
                            <p:attrNameLst>
                              <p:attrName>style.visibility</p:attrName>
                            </p:attrNameLst>
                          </p:cBhvr>
                          <p:to>
                            <p:strVal val="visible"/>
                          </p:to>
                        </p:set>
                        <p:anim calcmode="lin" valueType="num" p14:bounceEnd="32000">
                          <p:cBhvr additive="base">
                            <p:cTn dur="750" fill="hold"/>
                            <p:tgtEl>
                              <p:spTgt spid="18"/>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14:presetBounceEnd="32000">
                      <p:stCondLst>
                        <p:cond delay="0"/>
                      </p:stCondLst>
                      <p:childTnLst>
                        <p:set>
                          <p:cBhvr>
                            <p:cTn dur="1" fill="hold">
                              <p:stCondLst>
                                <p:cond delay="0"/>
                              </p:stCondLst>
                            </p:cTn>
                            <p:tgtEl>
                              <p:spTgt spid="19"/>
                            </p:tgtEl>
                            <p:attrNameLst>
                              <p:attrName>style.visibility</p:attrName>
                            </p:attrNameLst>
                          </p:cBhvr>
                          <p:to>
                            <p:strVal val="visible"/>
                          </p:to>
                        </p:set>
                        <p:anim calcmode="lin" valueType="num" p14:bounceEnd="32000">
                          <p:cBhvr additive="base">
                            <p:cTn dur="750" fill="hold"/>
                            <p:tgtEl>
                              <p:spTgt spid="19"/>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14:presetBounceEnd="32000">
                      <p:stCondLst>
                        <p:cond delay="0"/>
                      </p:stCondLst>
                      <p:childTnLst>
                        <p:set>
                          <p:cBhvr>
                            <p:cTn dur="1" fill="hold">
                              <p:stCondLst>
                                <p:cond delay="0"/>
                              </p:stCondLst>
                            </p:cTn>
                            <p:tgtEl>
                              <p:spTgt spid="20"/>
                            </p:tgtEl>
                            <p:attrNameLst>
                              <p:attrName>style.visibility</p:attrName>
                            </p:attrNameLst>
                          </p:cBhvr>
                          <p:to>
                            <p:strVal val="visible"/>
                          </p:to>
                        </p:set>
                        <p:anim calcmode="lin" valueType="num" p14:bounceEnd="32000">
                          <p:cBhvr additive="base">
                            <p:cTn dur="750" fill="hold"/>
                            <p:tgtEl>
                              <p:spTgt spid="20"/>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14:presetBounceEnd="32000">
                      <p:stCondLst>
                        <p:cond delay="0"/>
                      </p:stCondLst>
                      <p:childTnLst>
                        <p:set>
                          <p:cBhvr>
                            <p:cTn dur="1" fill="hold">
                              <p:stCondLst>
                                <p:cond delay="0"/>
                              </p:stCondLst>
                            </p:cTn>
                            <p:tgtEl>
                              <p:spTgt spid="21"/>
                            </p:tgtEl>
                            <p:attrNameLst>
                              <p:attrName>style.visibility</p:attrName>
                            </p:attrNameLst>
                          </p:cBhvr>
                          <p:to>
                            <p:strVal val="visible"/>
                          </p:to>
                        </p:set>
                        <p:anim calcmode="lin" valueType="num" p14:bounceEnd="32000">
                          <p:cBhvr additive="base">
                            <p:cTn dur="750" fill="hold"/>
                            <p:tgtEl>
                              <p:spTgt spid="21"/>
                            </p:tgtEl>
                            <p:attrNameLst>
                              <p:attrName>ppt_x</p:attrName>
                            </p:attrNameLst>
                          </p:cBhvr>
                          <p:tavLst>
                            <p:tav tm="0">
                              <p:val>
                                <p:strVal val="#ppt_x"/>
                              </p:val>
                            </p:tav>
                            <p:tav tm="100000">
                              <p:val>
                                <p:strVal val="#ppt_x"/>
                              </p:val>
                            </p:tav>
                          </p:tavLst>
                        </p:anim>
                        <p:anim calcmode="lin" valueType="num" p14:bounceEnd="32000">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ppt_x"/>
                                              </p:val>
                                            </p:tav>
                                            <p:tav tm="100000">
                                              <p:val>
                                                <p:strVal val="#ppt_x"/>
                                              </p:val>
                                            </p:tav>
                                          </p:tavLst>
                                        </p:anim>
                                        <p:anim calcmode="lin" valueType="num">
                                          <p:cBhvr additive="base">
                                            <p:cTn id="8" dur="75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 calcmode="lin" valueType="num">
                                          <p:cBhvr additive="base">
                                            <p:cTn id="11"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17">
                                                <p:txEl>
                                                  <p:pRg st="0" end="0"/>
                                                </p:txEl>
                                              </p:spTgt>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750" fill="hold"/>
                                            <p:tgtEl>
                                              <p:spTgt spid="3"/>
                                            </p:tgtEl>
                                            <p:attrNameLst>
                                              <p:attrName>ppt_x</p:attrName>
                                            </p:attrNameLst>
                                          </p:cBhvr>
                                          <p:tavLst>
                                            <p:tav tm="0">
                                              <p:val>
                                                <p:strVal val="#ppt_x"/>
                                              </p:val>
                                            </p:tav>
                                            <p:tav tm="100000">
                                              <p:val>
                                                <p:strVal val="#ppt_x"/>
                                              </p:val>
                                            </p:tav>
                                          </p:tavLst>
                                        </p:anim>
                                        <p:anim calcmode="lin" valueType="num">
                                          <p:cBhvr additive="base">
                                            <p:cTn id="16"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decel="10000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750" fill="hold"/>
                                            <p:tgtEl>
                                              <p:spTgt spid="13"/>
                                            </p:tgtEl>
                                            <p:attrNameLst>
                                              <p:attrName>ppt_x</p:attrName>
                                            </p:attrNameLst>
                                          </p:cBhvr>
                                          <p:tavLst>
                                            <p:tav tm="0">
                                              <p:val>
                                                <p:strVal val="#ppt_x"/>
                                              </p:val>
                                            </p:tav>
                                            <p:tav tm="100000">
                                              <p:val>
                                                <p:strVal val="#ppt_x"/>
                                              </p:val>
                                            </p:tav>
                                          </p:tavLst>
                                        </p:anim>
                                        <p:anim calcmode="lin" valueType="num">
                                          <p:cBhvr additive="base">
                                            <p:cTn id="22" dur="75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 calcmode="lin" valueType="num">
                                          <p:cBhvr additive="base">
                                            <p:cTn id="25" dur="75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6" dur="750" fill="hold"/>
                                            <p:tgtEl>
                                              <p:spTgt spid="18">
                                                <p:txEl>
                                                  <p:pRg st="0" end="0"/>
                                                </p:txEl>
                                              </p:spTgt>
                                            </p:tgtEl>
                                            <p:attrNameLst>
                                              <p:attrName>ppt_y</p:attrName>
                                            </p:attrNameLst>
                                          </p:cBhvr>
                                          <p:tavLst>
                                            <p:tav tm="0">
                                              <p:val>
                                                <p:strVal val="0-#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750" fill="hold"/>
                                            <p:tgtEl>
                                              <p:spTgt spid="7"/>
                                            </p:tgtEl>
                                            <p:attrNameLst>
                                              <p:attrName>ppt_x</p:attrName>
                                            </p:attrNameLst>
                                          </p:cBhvr>
                                          <p:tavLst>
                                            <p:tav tm="0">
                                              <p:val>
                                                <p:strVal val="#ppt_x"/>
                                              </p:val>
                                            </p:tav>
                                            <p:tav tm="100000">
                                              <p:val>
                                                <p:strVal val="#ppt_x"/>
                                              </p:val>
                                            </p:tav>
                                          </p:tavLst>
                                        </p:anim>
                                        <p:anim calcmode="lin" valueType="num">
                                          <p:cBhvr additive="base">
                                            <p:cTn id="30" dur="7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750" fill="hold"/>
                                            <p:tgtEl>
                                              <p:spTgt spid="16"/>
                                            </p:tgtEl>
                                            <p:attrNameLst>
                                              <p:attrName>ppt_x</p:attrName>
                                            </p:attrNameLst>
                                          </p:cBhvr>
                                          <p:tavLst>
                                            <p:tav tm="0">
                                              <p:val>
                                                <p:strVal val="#ppt_x"/>
                                              </p:val>
                                            </p:tav>
                                            <p:tav tm="100000">
                                              <p:val>
                                                <p:strVal val="#ppt_x"/>
                                              </p:val>
                                            </p:tav>
                                          </p:tavLst>
                                        </p:anim>
                                        <p:anim calcmode="lin" valueType="num">
                                          <p:cBhvr additive="base">
                                            <p:cTn id="36" dur="75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750" fill="hold"/>
                                            <p:tgtEl>
                                              <p:spTgt spid="19"/>
                                            </p:tgtEl>
                                            <p:attrNameLst>
                                              <p:attrName>ppt_x</p:attrName>
                                            </p:attrNameLst>
                                          </p:cBhvr>
                                          <p:tavLst>
                                            <p:tav tm="0">
                                              <p:val>
                                                <p:strVal val="#ppt_x"/>
                                              </p:val>
                                            </p:tav>
                                            <p:tav tm="100000">
                                              <p:val>
                                                <p:strVal val="#ppt_x"/>
                                              </p:val>
                                            </p:tav>
                                          </p:tavLst>
                                        </p:anim>
                                        <p:anim calcmode="lin" valueType="num">
                                          <p:cBhvr additive="base">
                                            <p:cTn id="40" dur="750" fill="hold"/>
                                            <p:tgtEl>
                                              <p:spTgt spid="19"/>
                                            </p:tgtEl>
                                            <p:attrNameLst>
                                              <p:attrName>ppt_y</p:attrName>
                                            </p:attrNameLst>
                                          </p:cBhvr>
                                          <p:tavLst>
                                            <p:tav tm="0">
                                              <p:val>
                                                <p:strVal val="0-#ppt_h/2"/>
                                              </p:val>
                                            </p:tav>
                                            <p:tav tm="100000">
                                              <p:val>
                                                <p:strVal val="#ppt_y"/>
                                              </p:val>
                                            </p:tav>
                                          </p:tavLst>
                                        </p:anim>
                                      </p:childTnLst>
                                    </p:cTn>
                                  </p:par>
                                  <p:par>
                                    <p:cTn id="41" presetID="2" presetClass="entr" presetSubtype="4" decel="10000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750" fill="hold"/>
                                            <p:tgtEl>
                                              <p:spTgt spid="9"/>
                                            </p:tgtEl>
                                            <p:attrNameLst>
                                              <p:attrName>ppt_x</p:attrName>
                                            </p:attrNameLst>
                                          </p:cBhvr>
                                          <p:tavLst>
                                            <p:tav tm="0">
                                              <p:val>
                                                <p:strVal val="#ppt_x"/>
                                              </p:val>
                                            </p:tav>
                                            <p:tav tm="100000">
                                              <p:val>
                                                <p:strVal val="#ppt_x"/>
                                              </p:val>
                                            </p:tav>
                                          </p:tavLst>
                                        </p:anim>
                                        <p:anim calcmode="lin" valueType="num">
                                          <p:cBhvr additive="base">
                                            <p:cTn id="44" dur="75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decel="10000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750" fill="hold"/>
                                            <p:tgtEl>
                                              <p:spTgt spid="14"/>
                                            </p:tgtEl>
                                            <p:attrNameLst>
                                              <p:attrName>ppt_x</p:attrName>
                                            </p:attrNameLst>
                                          </p:cBhvr>
                                          <p:tavLst>
                                            <p:tav tm="0">
                                              <p:val>
                                                <p:strVal val="#ppt_x"/>
                                              </p:val>
                                            </p:tav>
                                            <p:tav tm="100000">
                                              <p:val>
                                                <p:strVal val="#ppt_x"/>
                                              </p:val>
                                            </p:tav>
                                          </p:tavLst>
                                        </p:anim>
                                        <p:anim calcmode="lin" valueType="num">
                                          <p:cBhvr additive="base">
                                            <p:cTn id="50" dur="75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1"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750" fill="hold"/>
                                            <p:tgtEl>
                                              <p:spTgt spid="20"/>
                                            </p:tgtEl>
                                            <p:attrNameLst>
                                              <p:attrName>ppt_x</p:attrName>
                                            </p:attrNameLst>
                                          </p:cBhvr>
                                          <p:tavLst>
                                            <p:tav tm="0">
                                              <p:val>
                                                <p:strVal val="#ppt_x"/>
                                              </p:val>
                                            </p:tav>
                                            <p:tav tm="100000">
                                              <p:val>
                                                <p:strVal val="#ppt_x"/>
                                              </p:val>
                                            </p:tav>
                                          </p:tavLst>
                                        </p:anim>
                                        <p:anim calcmode="lin" valueType="num">
                                          <p:cBhvr additive="base">
                                            <p:cTn id="54" dur="750" fill="hold"/>
                                            <p:tgtEl>
                                              <p:spTgt spid="20"/>
                                            </p:tgtEl>
                                            <p:attrNameLst>
                                              <p:attrName>ppt_y</p:attrName>
                                            </p:attrNameLst>
                                          </p:cBhvr>
                                          <p:tavLst>
                                            <p:tav tm="0">
                                              <p:val>
                                                <p:strVal val="0-#ppt_h/2"/>
                                              </p:val>
                                            </p:tav>
                                            <p:tav tm="100000">
                                              <p:val>
                                                <p:strVal val="#ppt_y"/>
                                              </p:val>
                                            </p:tav>
                                          </p:tavLst>
                                        </p:anim>
                                      </p:childTnLst>
                                    </p:cTn>
                                  </p:par>
                                  <p:par>
                                    <p:cTn id="55" presetID="2" presetClass="entr" presetSubtype="4"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750" fill="hold"/>
                                            <p:tgtEl>
                                              <p:spTgt spid="10"/>
                                            </p:tgtEl>
                                            <p:attrNameLst>
                                              <p:attrName>ppt_x</p:attrName>
                                            </p:attrNameLst>
                                          </p:cBhvr>
                                          <p:tavLst>
                                            <p:tav tm="0">
                                              <p:val>
                                                <p:strVal val="#ppt_x"/>
                                              </p:val>
                                            </p:tav>
                                            <p:tav tm="100000">
                                              <p:val>
                                                <p:strVal val="#ppt_x"/>
                                              </p:val>
                                            </p:tav>
                                          </p:tavLst>
                                        </p:anim>
                                        <p:anim calcmode="lin" valueType="num">
                                          <p:cBhvr additive="base">
                                            <p:cTn id="58"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decel="10000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fill="hold"/>
                                            <p:tgtEl>
                                              <p:spTgt spid="15"/>
                                            </p:tgtEl>
                                            <p:attrNameLst>
                                              <p:attrName>ppt_x</p:attrName>
                                            </p:attrNameLst>
                                          </p:cBhvr>
                                          <p:tavLst>
                                            <p:tav tm="0">
                                              <p:val>
                                                <p:strVal val="#ppt_x"/>
                                              </p:val>
                                            </p:tav>
                                            <p:tav tm="100000">
                                              <p:val>
                                                <p:strVal val="#ppt_x"/>
                                              </p:val>
                                            </p:tav>
                                          </p:tavLst>
                                        </p:anim>
                                        <p:anim calcmode="lin" valueType="num">
                                          <p:cBhvr additive="base">
                                            <p:cTn id="64" dur="75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1"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750" fill="hold"/>
                                            <p:tgtEl>
                                              <p:spTgt spid="21"/>
                                            </p:tgtEl>
                                            <p:attrNameLst>
                                              <p:attrName>ppt_x</p:attrName>
                                            </p:attrNameLst>
                                          </p:cBhvr>
                                          <p:tavLst>
                                            <p:tav tm="0">
                                              <p:val>
                                                <p:strVal val="#ppt_x"/>
                                              </p:val>
                                            </p:tav>
                                            <p:tav tm="100000">
                                              <p:val>
                                                <p:strVal val="#ppt_x"/>
                                              </p:val>
                                            </p:tav>
                                          </p:tavLst>
                                        </p:anim>
                                        <p:anim calcmode="lin" valueType="num">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4" decel="10000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750" fill="hold"/>
                                            <p:tgtEl>
                                              <p:spTgt spid="11"/>
                                            </p:tgtEl>
                                            <p:attrNameLst>
                                              <p:attrName>ppt_x</p:attrName>
                                            </p:attrNameLst>
                                          </p:cBhvr>
                                          <p:tavLst>
                                            <p:tav tm="0">
                                              <p:val>
                                                <p:strVal val="#ppt_x"/>
                                              </p:val>
                                            </p:tav>
                                            <p:tav tm="100000">
                                              <p:val>
                                                <p:strVal val="#ppt_x"/>
                                              </p:val>
                                            </p:tav>
                                          </p:tavLst>
                                        </p:anim>
                                        <p:anim calcmode="lin" valueType="num">
                                          <p:cBhvr additive="base">
                                            <p:cTn id="72"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tmplLst>
              <p:tmpl>
                <p:tnLst>
                  <p:par>
                    <p:cTn presetID="2" presetClass="entr" presetSubtype="4"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1+#ppt_h/2"/>
                              </p:val>
                            </p:tav>
                            <p:tav tm="100000">
                              <p:val>
                                <p:strVal val="#ppt_y"/>
                              </p:val>
                            </p:tav>
                          </p:tavLst>
                        </p:anim>
                      </p:childTnLst>
                    </p:cTn>
                  </p:par>
                </p:tnLst>
              </p:tmpl>
            </p:tmplLst>
          </p:bldP>
          <p:bldP spid="7" grpId="0" uiExpand="1">
            <p:tmplLst>
              <p:tmpl>
                <p:tnLst>
                  <p:par>
                    <p:cTn presetID="2" presetClass="entr" presetSubtype="4"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animBg="1"/>
          <p:bldP spid="14" grpId="0" animBg="1"/>
          <p:bldP spid="15" grpId="0" animBg="1"/>
          <p:bldP spid="16" grpId="0" animBg="1"/>
          <p:bldP spid="17" grpId="0" uiExpand="1" build="p">
            <p:tmplLst>
              <p:tmpl lvl="1">
                <p:tnLst>
                  <p:par>
                    <p:cTn presetID="2" presetClass="entr" presetSubtype="1"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1+#ppt_h/2"/>
                              </p:val>
                            </p:tav>
                            <p:tav tm="100000">
                              <p:val>
                                <p:strVal val="#ppt_y"/>
                              </p:val>
                            </p:tav>
                          </p:tavLst>
                        </p:anim>
                      </p:childTnLst>
                    </p:cTn>
                  </p:par>
                </p:tnLst>
              </p:tmpl>
            </p:tmplLst>
          </p:bldP>
          <p:bldP spid="18" grpId="0" uiExpand="1" build="p">
            <p:tmplLst>
              <p:tmpl lvl="1">
                <p:tnLst>
                  <p:par>
                    <p:cTn presetID="2" presetClass="entr" presetSubtype="1"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0-#ppt_h/2"/>
                              </p:val>
                            </p:tav>
                            <p:tav tm="100000">
                              <p:val>
                                <p:strVal val="#ppt_y"/>
                              </p:val>
                            </p:tav>
                          </p:tavLst>
                        </p:anim>
                      </p:childTnLst>
                    </p:cTn>
                  </p:par>
                </p:tnLst>
              </p:tmpl>
              <p:tmpl lvl="2">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1"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dirty="0"/>
              <a:t>Click icon to add pictures or go online at…</a:t>
            </a:r>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8" name="Text Placeholder 6"/>
          <p:cNvSpPr>
            <a:spLocks noGrp="1"/>
          </p:cNvSpPr>
          <p:nvPr>
            <p:ph type="body" sz="quarter" idx="11"/>
          </p:nvPr>
        </p:nvSpPr>
        <p:spPr>
          <a:xfrm>
            <a:off x="0" y="3428050"/>
            <a:ext cx="6129304"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sz="quarter" idx="19"/>
          </p:nvPr>
        </p:nvSpPr>
        <p:spPr>
          <a:xfrm>
            <a:off x="0" y="1554163"/>
            <a:ext cx="6096000" cy="535531"/>
          </a:xfrm>
        </p:spPr>
        <p:txBody>
          <a:bodyPr/>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10"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1465193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dirty="0"/>
              <a:t>Click icon to add picture</a:t>
            </a:r>
          </a:p>
        </p:txBody>
      </p:sp>
      <p:sp>
        <p:nvSpPr>
          <p:cNvPr id="4" name="Slide Number Placeholder 5"/>
          <p:cNvSpPr>
            <a:spLocks noGrp="1"/>
          </p:cNvSpPr>
          <p:nvPr>
            <p:ph type="sldNum" sz="quarter" idx="4"/>
          </p:nvPr>
        </p:nvSpPr>
        <p:spPr>
          <a:xfrm>
            <a:off x="11837561" y="6484937"/>
            <a:ext cx="387743" cy="365125"/>
          </a:xfrm>
          <a:prstGeom prst="rect">
            <a:avLst/>
          </a:prstGeom>
        </p:spPr>
        <p:txBody>
          <a:bodyPr vert="horz" lIns="91440" tIns="45720" rIns="91440" bIns="45720" rtlCol="0" anchor="ctr"/>
          <a:lstStyle>
            <a:lvl1pPr algn="r">
              <a:defRPr sz="1100">
                <a:solidFill>
                  <a:schemeClr val="bg1"/>
                </a:solidFill>
              </a:defRPr>
            </a:lvl1pPr>
          </a:lstStyle>
          <a:p>
            <a:fld id="{5AE1514C-5E56-4738-A1FF-4B1CFD2A3E36}" type="slidenum">
              <a:rPr lang="en-US" smtClean="0"/>
              <a:pPr/>
              <a:t>‹#›</a:t>
            </a:fld>
            <a:endParaRPr lang="en-US" dirty="0"/>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9" name="Text Placeholder 6"/>
          <p:cNvSpPr>
            <a:spLocks noGrp="1"/>
          </p:cNvSpPr>
          <p:nvPr>
            <p:ph type="body" sz="quarter" idx="11"/>
          </p:nvPr>
        </p:nvSpPr>
        <p:spPr>
          <a:xfrm>
            <a:off x="0" y="3429000"/>
            <a:ext cx="6096000" cy="2594043"/>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spcAft>
                <a:spcPts val="600"/>
              </a:spcAft>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9"/>
          </p:nvPr>
        </p:nvSpPr>
        <p:spPr>
          <a:xfrm>
            <a:off x="0" y="1554163"/>
            <a:ext cx="6096000" cy="548957"/>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12" name="Slide Number Placeholder 7"/>
          <p:cNvSpPr txBox="1">
            <a:spLocks/>
          </p:cNvSpPr>
          <p:nvPr userDrawn="1"/>
        </p:nvSpPr>
        <p:spPr>
          <a:xfrm>
            <a:off x="10343911" y="6498718"/>
            <a:ext cx="523406" cy="365125"/>
          </a:xfrm>
          <a:prstGeom prst="rect">
            <a:avLst/>
          </a:prstGeom>
        </p:spPr>
        <p:txBody>
          <a:bodyPr vert="horz" wrap="none"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97E989-D798-4C62-8E93-3D2D613C2488}"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443957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50-50 Right Photo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6129304" y="0"/>
            <a:ext cx="6062696" cy="6856100"/>
          </a:xfrm>
          <a:blipFill>
            <a:blip r:embed="rId2"/>
            <a:srcRect/>
            <a:stretch>
              <a:fillRect/>
            </a:stretch>
          </a:blipFill>
        </p:spPr>
        <p:txBody>
          <a:bodyPr tIns="548640" anchor="ctr" anchorCtr="0">
            <a:noAutofit/>
          </a:bodyPr>
          <a:lstStyle>
            <a:lvl1pPr marL="0" indent="0" algn="ctr">
              <a:buNone/>
              <a:defRPr sz="3600" b="1" cap="none" baseline="0">
                <a:solidFill>
                  <a:srgbClr val="FFC000"/>
                </a:solidFill>
                <a:latin typeface="+mn-lt"/>
              </a:defRPr>
            </a:lvl1pPr>
          </a:lstStyle>
          <a:p>
            <a:r>
              <a:rPr lang="en-US" dirty="0"/>
              <a:t>Click icon to add picture</a:t>
            </a:r>
          </a:p>
        </p:txBody>
      </p:sp>
      <p:sp>
        <p:nvSpPr>
          <p:cNvPr id="7" name="Text Placeholder 6"/>
          <p:cNvSpPr>
            <a:spLocks noGrp="1"/>
          </p:cNvSpPr>
          <p:nvPr>
            <p:ph type="body" sz="quarter" idx="11"/>
          </p:nvPr>
        </p:nvSpPr>
        <p:spPr>
          <a:xfrm>
            <a:off x="0" y="3429000"/>
            <a:ext cx="6129304"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3" name="Text Placeholder 2"/>
          <p:cNvSpPr>
            <a:spLocks noGrp="1"/>
          </p:cNvSpPr>
          <p:nvPr>
            <p:ph type="body" sz="quarter" idx="19"/>
          </p:nvPr>
        </p:nvSpPr>
        <p:spPr>
          <a:xfrm>
            <a:off x="0" y="1554163"/>
            <a:ext cx="6129304"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8"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1888233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dirty="0"/>
              <a:t>Click icon to add picture</a:t>
            </a:r>
          </a:p>
        </p:txBody>
      </p:sp>
      <p:sp>
        <p:nvSpPr>
          <p:cNvPr id="8" name="Text Placeholder 6"/>
          <p:cNvSpPr>
            <a:spLocks noGrp="1"/>
          </p:cNvSpPr>
          <p:nvPr>
            <p:ph type="body" sz="quarter" idx="11"/>
          </p:nvPr>
        </p:nvSpPr>
        <p:spPr>
          <a:xfrm>
            <a:off x="6094443" y="3425619"/>
            <a:ext cx="6097555"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2"/>
          <p:cNvSpPr>
            <a:spLocks noGrp="1"/>
          </p:cNvSpPr>
          <p:nvPr>
            <p:ph type="body" sz="quarter" idx="19"/>
          </p:nvPr>
        </p:nvSpPr>
        <p:spPr>
          <a:xfrm>
            <a:off x="6094443" y="1554163"/>
            <a:ext cx="6097556" cy="535531"/>
          </a:xfrm>
        </p:spPr>
        <p:txBody>
          <a:bodyPr/>
          <a:lstStyle>
            <a:lvl1pPr algn="ctr">
              <a:defRPr sz="3600" b="0">
                <a:latin typeface="+mj-lt"/>
              </a:defRPr>
            </a:lvl1pPr>
            <a:lvl2pPr algn="ctr">
              <a:defRPr lang="en-US" sz="3200" b="0" kern="1200" dirty="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10" name="Content Placeholder 2"/>
          <p:cNvSpPr>
            <a:spLocks noGrp="1"/>
          </p:cNvSpPr>
          <p:nvPr>
            <p:ph idx="18" hasCustomPrompt="1"/>
          </p:nvPr>
        </p:nvSpPr>
        <p:spPr>
          <a:xfrm>
            <a:off x="77433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179820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0" y="0"/>
            <a:ext cx="6094444" cy="6856100"/>
          </a:xfrm>
          <a:blipFill>
            <a:blip r:embed="rId2"/>
            <a:srcRect/>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dirty="0"/>
              <a:t>Click icon to add picture</a:t>
            </a:r>
          </a:p>
        </p:txBody>
      </p:sp>
      <p:sp>
        <p:nvSpPr>
          <p:cNvPr id="8" name="Text Placeholder 6"/>
          <p:cNvSpPr>
            <a:spLocks noGrp="1"/>
          </p:cNvSpPr>
          <p:nvPr>
            <p:ph type="body" sz="quarter" idx="11"/>
          </p:nvPr>
        </p:nvSpPr>
        <p:spPr>
          <a:xfrm>
            <a:off x="6180534" y="3429000"/>
            <a:ext cx="6011466"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p:cNvSpPr>
            <a:spLocks noGrp="1"/>
          </p:cNvSpPr>
          <p:nvPr>
            <p:ph type="body" sz="quarter" idx="19"/>
          </p:nvPr>
        </p:nvSpPr>
        <p:spPr>
          <a:xfrm>
            <a:off x="6180534" y="1554163"/>
            <a:ext cx="5791200" cy="535531"/>
          </a:xfrm>
        </p:spPr>
        <p:txBody>
          <a:bodyPr/>
          <a:lstStyle>
            <a:lvl1pPr algn="ctr">
              <a:defRPr sz="3600" b="0">
                <a:latin typeface="+mj-lt"/>
              </a:defRPr>
            </a:lvl1pPr>
            <a:lvl2pPr algn="ctr">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0" indent="0" algn="ctr" defTabSz="914400" rtl="0" eaLnBrk="1" latinLnBrk="0" hangingPunct="1">
              <a:lnSpc>
                <a:spcPct val="90000"/>
              </a:lnSpc>
              <a:spcBef>
                <a:spcPts val="500"/>
              </a:spcBef>
              <a:buFont typeface="Arial" panose="020B0604020202020204" pitchFamily="34" charset="0"/>
              <a:buNone/>
            </a:pPr>
            <a:r>
              <a:rPr lang="en-US"/>
              <a:t>Edit Master text styles</a:t>
            </a:r>
          </a:p>
        </p:txBody>
      </p:sp>
      <p:sp>
        <p:nvSpPr>
          <p:cNvPr id="11" name="Content Placeholder 2"/>
          <p:cNvSpPr>
            <a:spLocks noGrp="1"/>
          </p:cNvSpPr>
          <p:nvPr>
            <p:ph idx="18" hasCustomPrompt="1"/>
          </p:nvPr>
        </p:nvSpPr>
        <p:spPr>
          <a:xfrm>
            <a:off x="77433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2"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24176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0"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dirty="0"/>
              <a:t>Click icon to add picture</a:t>
            </a:r>
          </a:p>
        </p:txBody>
      </p:sp>
      <p:sp>
        <p:nvSpPr>
          <p:cNvPr id="7" name="Text Placeholder 6"/>
          <p:cNvSpPr>
            <a:spLocks noGrp="1"/>
          </p:cNvSpPr>
          <p:nvPr>
            <p:ph type="body" sz="quarter" idx="11"/>
          </p:nvPr>
        </p:nvSpPr>
        <p:spPr>
          <a:xfrm>
            <a:off x="6138266" y="3457545"/>
            <a:ext cx="6053733"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solidFill>
                  <a:schemeClr val="tx2"/>
                </a:soli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9" hasCustomPrompt="1"/>
          </p:nvPr>
        </p:nvSpPr>
        <p:spPr>
          <a:xfrm>
            <a:off x="6138267" y="1554164"/>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50/50 photo layout</a:t>
            </a:r>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1628884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50-50 Left Photo Layout with tex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flipH="1">
            <a:off x="-1" y="0"/>
            <a:ext cx="6094444" cy="6856100"/>
          </a:xfr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dirty="0"/>
              <a:t>Click icon to add picture</a:t>
            </a:r>
          </a:p>
        </p:txBody>
      </p:sp>
      <p:sp>
        <p:nvSpPr>
          <p:cNvPr id="7" name="Text Placeholder 6"/>
          <p:cNvSpPr>
            <a:spLocks noGrp="1"/>
          </p:cNvSpPr>
          <p:nvPr>
            <p:ph type="body" sz="quarter" idx="11"/>
          </p:nvPr>
        </p:nvSpPr>
        <p:spPr>
          <a:xfrm>
            <a:off x="6096000" y="2356398"/>
            <a:ext cx="6096000" cy="2145203"/>
          </a:xfrm>
        </p:spPr>
        <p:txBody>
          <a:bodyPr anchor="ctr" anchorCtr="0"/>
          <a:lstStyle>
            <a:lvl1pPr algn="ctr" defTabSz="914400" rtl="0" eaLnBrk="1" latinLnBrk="0" hangingPunct="1">
              <a:lnSpc>
                <a:spcPct val="90000"/>
              </a:lnSpc>
              <a:spcBef>
                <a:spcPts val="2400"/>
              </a:spcBef>
              <a:spcAft>
                <a:spcPts val="6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spcBef>
                <a:spcPts val="0"/>
              </a:spcBef>
              <a:spcAft>
                <a:spcPts val="600"/>
              </a:spcAft>
              <a:defRPr sz="2800"/>
            </a:lvl2pPr>
            <a:lvl3pPr algn="ctr">
              <a:spcBef>
                <a:spcPts val="0"/>
              </a:spcBef>
              <a:spcAft>
                <a:spcPts val="600"/>
              </a:spcAft>
              <a:defRPr lang="en-US" sz="2400" b="0" kern="1200" dirty="0">
                <a:solidFill>
                  <a:schemeClr val="tx1">
                    <a:lumMod val="85000"/>
                    <a:lumOff val="15000"/>
                  </a:schemeClr>
                </a:solidFill>
                <a:latin typeface="+mn-lt"/>
                <a:ea typeface="+mn-ea"/>
                <a:cs typeface="+mn-cs"/>
              </a:defRPr>
            </a:lvl3pPr>
            <a:lvl4pPr algn="ctr">
              <a:spcBef>
                <a:spcPts val="0"/>
              </a:spcBef>
              <a:spcAft>
                <a:spcPts val="600"/>
              </a:spcAft>
              <a:defRPr sz="2000" b="1"/>
            </a:lvl4pPr>
            <a:lvl5pPr algn="ctr">
              <a:spcBef>
                <a:spcPts val="0"/>
              </a:spcBef>
              <a:spcAft>
                <a:spcPts val="600"/>
              </a:spcAft>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3806054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with number">
    <p:bg>
      <p:bgPr>
        <a:solidFill>
          <a:schemeClr val="tx2"/>
        </a:solidFill>
        <a:effectLst/>
      </p:bgPr>
    </p:bg>
    <p:spTree>
      <p:nvGrpSpPr>
        <p:cNvPr id="1" name=""/>
        <p:cNvGrpSpPr/>
        <p:nvPr/>
      </p:nvGrpSpPr>
      <p:grpSpPr>
        <a:xfrm>
          <a:off x="0" y="0"/>
          <a:ext cx="0" cy="0"/>
          <a:chOff x="0" y="0"/>
          <a:chExt cx="0" cy="0"/>
        </a:xfrm>
      </p:grpSpPr>
      <p:sp>
        <p:nvSpPr>
          <p:cNvPr id="19" name="Freeform: Shape 18"/>
          <p:cNvSpPr/>
          <p:nvPr userDrawn="1"/>
        </p:nvSpPr>
        <p:spPr>
          <a:xfrm>
            <a:off x="3803737" y="-65233"/>
            <a:ext cx="4584526" cy="2297766"/>
          </a:xfrm>
          <a:custGeom>
            <a:avLst/>
            <a:gdLst>
              <a:gd name="connsiteX0" fmla="*/ 278 w 4584526"/>
              <a:gd name="connsiteY0" fmla="*/ 0 h 2297766"/>
              <a:gd name="connsiteX1" fmla="*/ 4584248 w 4584526"/>
              <a:gd name="connsiteY1" fmla="*/ 0 h 2297766"/>
              <a:gd name="connsiteX2" fmla="*/ 4584526 w 4584526"/>
              <a:gd name="connsiteY2" fmla="*/ 5503 h 2297766"/>
              <a:gd name="connsiteX3" fmla="*/ 2292263 w 4584526"/>
              <a:gd name="connsiteY3" fmla="*/ 2297766 h 2297766"/>
              <a:gd name="connsiteX4" fmla="*/ 0 w 4584526"/>
              <a:gd name="connsiteY4" fmla="*/ 5503 h 2297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4526" h="2297766">
                <a:moveTo>
                  <a:pt x="278" y="0"/>
                </a:moveTo>
                <a:lnTo>
                  <a:pt x="4584248" y="0"/>
                </a:lnTo>
                <a:lnTo>
                  <a:pt x="4584526" y="5503"/>
                </a:lnTo>
                <a:cubicBezTo>
                  <a:pt x="4584526" y="1271485"/>
                  <a:pt x="3558245" y="2297766"/>
                  <a:pt x="2292263" y="2297766"/>
                </a:cubicBezTo>
                <a:cubicBezTo>
                  <a:pt x="1026281" y="2297766"/>
                  <a:pt x="0" y="1271485"/>
                  <a:pt x="0" y="5503"/>
                </a:cubicBezTo>
                <a:close/>
              </a:path>
            </a:pathLst>
          </a:custGeom>
          <a:solidFill>
            <a:srgbClr val="000000"/>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Segoe UI"/>
              <a:ea typeface="+mn-ea"/>
              <a:cs typeface="+mn-cs"/>
            </a:endParaRPr>
          </a:p>
        </p:txBody>
      </p:sp>
      <p:sp>
        <p:nvSpPr>
          <p:cNvPr id="17" name="Footer Placeholder 4"/>
          <p:cNvSpPr txBox="1">
            <a:spLocks/>
          </p:cNvSpPr>
          <p:nvPr userDrawn="1"/>
        </p:nvSpPr>
        <p:spPr>
          <a:xfrm>
            <a:off x="4038600" y="6356350"/>
            <a:ext cx="4114800" cy="365125"/>
          </a:xfrm>
          <a:prstGeom prst="rect">
            <a:avLst/>
          </a:prstGeom>
        </p:spPr>
        <p:txBody>
          <a:bodyPr/>
          <a:lstStyle>
            <a:defPPr>
              <a:defRPr lang="en-US"/>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Segoe UI"/>
              <a:ea typeface="+mn-ea"/>
              <a:cs typeface="+mn-cs"/>
            </a:endParaRPr>
          </a:p>
        </p:txBody>
      </p:sp>
      <p:sp>
        <p:nvSpPr>
          <p:cNvPr id="3" name="Title 2"/>
          <p:cNvSpPr>
            <a:spLocks noGrp="1"/>
          </p:cNvSpPr>
          <p:nvPr>
            <p:ph type="title" hasCustomPrompt="1"/>
          </p:nvPr>
        </p:nvSpPr>
        <p:spPr>
          <a:xfrm>
            <a:off x="302995" y="3383280"/>
            <a:ext cx="11660405" cy="625641"/>
          </a:xfrm>
          <a:prstGeom prst="rect">
            <a:avLst/>
          </a:prstGeom>
        </p:spPr>
        <p:txBody>
          <a:bodyPr vert="horz" lIns="457200" tIns="45720" rIns="457200" bIns="45720" rtlCol="0" anchor="b">
            <a:noAutofit/>
          </a:bodyPr>
          <a:lstStyle>
            <a:lvl1pPr algn="ctr" defTabSz="914400" rtl="0" eaLnBrk="1" latinLnBrk="0" hangingPunct="1">
              <a:lnSpc>
                <a:spcPct val="90000"/>
              </a:lnSpc>
              <a:spcBef>
                <a:spcPct val="0"/>
              </a:spcBef>
              <a:buNone/>
              <a:defRPr lang="en-US" sz="4800" b="1" i="0" kern="1200" spc="40" baseline="0" dirty="0">
                <a:gradFill>
                  <a:gsLst>
                    <a:gs pos="0">
                      <a:schemeClr val="accent1">
                        <a:lumMod val="5000"/>
                        <a:lumOff val="95000"/>
                      </a:schemeClr>
                    </a:gs>
                    <a:gs pos="100000">
                      <a:schemeClr val="bg1"/>
                    </a:gs>
                  </a:gsLst>
                  <a:lin ang="5400000" scaled="1"/>
                </a:gradFill>
                <a:latin typeface="+mn-lt"/>
                <a:ea typeface="+mn-ea"/>
                <a:cs typeface="Segoe UI Semilight" panose="020B0402040204020203" pitchFamily="34" charset="0"/>
              </a:defRPr>
            </a:lvl1pPr>
          </a:lstStyle>
          <a:p>
            <a:pPr marL="0" marR="0" lvl="0" indent="0" fontAlgn="auto">
              <a:spcAft>
                <a:spcPts val="0"/>
              </a:spcAft>
              <a:buClrTx/>
              <a:buSzTx/>
              <a:buFontTx/>
              <a:tabLst/>
            </a:pPr>
            <a:r>
              <a:rPr lang="en-US" dirty="0"/>
              <a:t>CLICK TO EDIT MASTER TITLE STYLE</a:t>
            </a:r>
          </a:p>
        </p:txBody>
      </p:sp>
      <p:sp>
        <p:nvSpPr>
          <p:cNvPr id="22" name="Text Placeholder 3"/>
          <p:cNvSpPr>
            <a:spLocks noGrp="1"/>
          </p:cNvSpPr>
          <p:nvPr>
            <p:ph type="body" sz="quarter" idx="10" hasCustomPrompt="1"/>
          </p:nvPr>
        </p:nvSpPr>
        <p:spPr>
          <a:xfrm>
            <a:off x="3923323" y="186061"/>
            <a:ext cx="4376615" cy="627351"/>
          </a:xfrm>
        </p:spPr>
        <p:txBody>
          <a:bodyPr/>
          <a:lstStyle>
            <a:lvl1pPr algn="ctr">
              <a:defRPr sz="2000">
                <a:solidFill>
                  <a:schemeClr val="bg1"/>
                </a:solidFill>
              </a:defRPr>
            </a:lvl1pPr>
            <a:lvl2pPr algn="ctr">
              <a:defRPr sz="1400">
                <a:solidFill>
                  <a:schemeClr val="bg1"/>
                </a:solidFill>
              </a:defRPr>
            </a:lvl2pPr>
            <a:lvl3pPr algn="ctr">
              <a:defRPr>
                <a:solidFill>
                  <a:schemeClr val="bg1"/>
                </a:solidFill>
              </a:defRPr>
            </a:lvl3pPr>
            <a:lvl4pPr algn="ctr">
              <a:defRPr>
                <a:solidFill>
                  <a:schemeClr val="bg1"/>
                </a:solidFill>
              </a:defRPr>
            </a:lvl4pPr>
            <a:lvl5pPr>
              <a:defRPr>
                <a:solidFill>
                  <a:schemeClr val="bg1"/>
                </a:solidFill>
              </a:defRPr>
            </a:lvl5pPr>
          </a:lstStyle>
          <a:p>
            <a:pPr lvl="0"/>
            <a:r>
              <a:rPr lang="en-US" dirty="0"/>
              <a:t>Add Your Section Title Here</a:t>
            </a:r>
          </a:p>
          <a:p>
            <a:pPr lvl="1"/>
            <a:r>
              <a:rPr lang="en-US" dirty="0"/>
              <a:t>1</a:t>
            </a:r>
          </a:p>
        </p:txBody>
      </p:sp>
      <p:sp>
        <p:nvSpPr>
          <p:cNvPr id="23" name="Text Placeholder 3"/>
          <p:cNvSpPr>
            <a:spLocks noGrp="1"/>
          </p:cNvSpPr>
          <p:nvPr>
            <p:ph type="body" sz="quarter" idx="11" hasCustomPrompt="1"/>
          </p:nvPr>
        </p:nvSpPr>
        <p:spPr>
          <a:xfrm>
            <a:off x="304801" y="4206240"/>
            <a:ext cx="11658600" cy="424732"/>
          </a:xfrm>
        </p:spPr>
        <p:txBody>
          <a:bodyPr lIns="457200" rIns="457200"/>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kumimoji="0" lang="en-US" sz="2400" b="0" i="0" u="none" strike="noStrike" kern="1200" cap="none" spc="0" normalizeH="0" baseline="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FFFFFF">
                    <a:lumMod val="85000"/>
                    <a:lumOff val="15000"/>
                  </a:srgbClr>
                </a:solidFill>
                <a:effectLst/>
                <a:uLnTx/>
                <a:uFillTx/>
                <a:latin typeface="Segoe UI Semilight" panose="020B0402040204020203" pitchFamily="34" charset="0"/>
                <a:ea typeface="+mn-ea"/>
                <a:cs typeface="Segoe UI Semilight" panose="020B0402040204020203" pitchFamily="34" charset="0"/>
              </a:rPr>
              <a:t>Add a short summary sentence here about title/statement above</a:t>
            </a:r>
          </a:p>
        </p:txBody>
      </p:sp>
      <p:sp>
        <p:nvSpPr>
          <p:cNvPr id="6" name="Text Placeholder 5"/>
          <p:cNvSpPr>
            <a:spLocks noGrp="1"/>
          </p:cNvSpPr>
          <p:nvPr>
            <p:ph type="body" sz="quarter" idx="12" hasCustomPrompt="1"/>
          </p:nvPr>
        </p:nvSpPr>
        <p:spPr>
          <a:xfrm>
            <a:off x="5737094" y="1007413"/>
            <a:ext cx="792205" cy="1200329"/>
          </a:xfrm>
        </p:spPr>
        <p:txBody>
          <a:bodyPr wrap="none" anchor="ctr"/>
          <a:lstStyle>
            <a:lvl1pPr algn="ctr">
              <a:defRPr kumimoji="0" lang="en-US" sz="8000" b="1" i="0" u="none" strike="noStrike" kern="1200" cap="none" spc="0" normalizeH="0" baseline="0" dirty="0">
                <a:ln>
                  <a:noFill/>
                </a:ln>
                <a:solidFill>
                  <a:schemeClr val="accent4"/>
                </a:solidFill>
                <a:effectLst/>
                <a:uLnTx/>
                <a:uFillTx/>
                <a:latin typeface="Segoe UI" panose="020B0502040204020203" pitchFamily="34" charset="0"/>
                <a:ea typeface="+mn-ea"/>
                <a:cs typeface="Segoe UI" panose="020B0502040204020203"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a:t>
            </a:r>
          </a:p>
        </p:txBody>
      </p:sp>
    </p:spTree>
    <p:extLst>
      <p:ext uri="{BB962C8B-B14F-4D97-AF65-F5344CB8AC3E}">
        <p14:creationId xmlns:p14="http://schemas.microsoft.com/office/powerpoint/2010/main" val="2641874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50-50 Left Photo Layout with text">
    <p:spTree>
      <p:nvGrpSpPr>
        <p:cNvPr id="1" name=""/>
        <p:cNvGrpSpPr/>
        <p:nvPr/>
      </p:nvGrpSpPr>
      <p:grpSpPr>
        <a:xfrm>
          <a:off x="0" y="0"/>
          <a:ext cx="0" cy="0"/>
          <a:chOff x="0" y="0"/>
          <a:chExt cx="0" cy="0"/>
        </a:xfrm>
      </p:grpSpPr>
      <p:sp>
        <p:nvSpPr>
          <p:cNvPr id="10" name="Picture Placeholder 9"/>
          <p:cNvSpPr>
            <a:spLocks noGrp="1"/>
          </p:cNvSpPr>
          <p:nvPr>
            <p:ph type="pic" sz="quarter" idx="12" hasCustomPrompt="1"/>
          </p:nvPr>
        </p:nvSpPr>
        <p:spPr>
          <a:xfrm>
            <a:off x="0" y="0"/>
            <a:ext cx="12190413" cy="6858000"/>
          </a:xfrm>
          <a:blipFill>
            <a:blip r:embed="rId2"/>
            <a:stretch>
              <a:fillRect/>
            </a:stretch>
          </a:blipFill>
        </p:spPr>
        <p:txBody>
          <a:bodyPr anchor="ctr" anchorCtr="0">
            <a:noAutofit/>
          </a:bodyPr>
          <a:lstStyle>
            <a:lvl1pPr algn="r">
              <a:defRPr baseline="0"/>
            </a:lvl1pPr>
          </a:lstStyle>
          <a:p>
            <a:r>
              <a:rPr lang="en-US" dirty="0"/>
              <a:t>Full Bleed Picture</a:t>
            </a:r>
          </a:p>
        </p:txBody>
      </p:sp>
      <p:sp>
        <p:nvSpPr>
          <p:cNvPr id="7" name="Content Placeholder 2"/>
          <p:cNvSpPr>
            <a:spLocks noGrp="1"/>
          </p:cNvSpPr>
          <p:nvPr>
            <p:ph idx="18" hasCustomPrompt="1"/>
          </p:nvPr>
        </p:nvSpPr>
        <p:spPr>
          <a:xfrm>
            <a:off x="1875949" y="419100"/>
            <a:ext cx="2377440" cy="840230"/>
          </a:xfrm>
        </p:spPr>
        <p:txBody>
          <a:bodyPr lIns="146304" rIns="146304"/>
          <a:lstStyle>
            <a:lvl1pPr marL="0" algn="ctr" defTabSz="914400" rtl="0" eaLnBrk="1" latinLnBrk="0" hangingPunct="1">
              <a:defRPr lang="en-US" sz="5400" kern="1200" dirty="0">
                <a:solidFill>
                  <a:schemeClr val="accent4"/>
                </a:solidFill>
                <a:latin typeface="Segoe UI Black" panose="020B0A02040204020203" pitchFamily="34" charset="0"/>
                <a:ea typeface="Segoe UI Black" panose="020B0A02040204020203" pitchFamily="34" charset="0"/>
                <a:cs typeface="Segoe UI Black" panose="020B0A02040204020203" pitchFamily="34" charset="0"/>
              </a:defRPr>
            </a:lvl1pPr>
            <a:lvl2pPr algn="ctr">
              <a:defRPr sz="2200">
                <a:solidFill>
                  <a:schemeClr val="tx1">
                    <a:lumMod val="75000"/>
                    <a:lumOff val="25000"/>
                  </a:schemeClr>
                </a:solidFill>
                <a:latin typeface="Segoe UI Semilight" panose="020B0402040204020203" pitchFamily="34" charset="0"/>
                <a:cs typeface="Segoe UI Semilight" panose="020B0402040204020203" pitchFamily="34" charset="0"/>
              </a:defRPr>
            </a:lvl2pPr>
            <a:lvl3pPr algn="ctr">
              <a:defRPr sz="1800"/>
            </a:lvl3pPr>
            <a:lvl4pPr algn="ctr">
              <a:defRPr sz="1800">
                <a:latin typeface="+mn-lt"/>
              </a:defRPr>
            </a:lvl4pPr>
            <a:lvl5pPr algn="ctr">
              <a:defRPr sz="1600">
                <a:latin typeface="+mn-lt"/>
              </a:defRPr>
            </a:lvl5pPr>
          </a:lstStyle>
          <a:p>
            <a:pPr lvl="0"/>
            <a:r>
              <a:rPr lang="en-US" dirty="0"/>
              <a:t>#</a:t>
            </a:r>
          </a:p>
        </p:txBody>
      </p:sp>
      <p:sp>
        <p:nvSpPr>
          <p:cNvPr id="11" name="Text Placeholder 6"/>
          <p:cNvSpPr>
            <a:spLocks noGrp="1"/>
          </p:cNvSpPr>
          <p:nvPr>
            <p:ph type="body" sz="quarter" idx="11"/>
          </p:nvPr>
        </p:nvSpPr>
        <p:spPr>
          <a:xfrm>
            <a:off x="304800" y="3429000"/>
            <a:ext cx="5960269" cy="2754087"/>
          </a:xfrm>
        </p:spPr>
        <p:txBody>
          <a:bodyPr anchor="t" anchorCtr="0"/>
          <a:lstStyle>
            <a:lvl1pPr algn="ctr" defTabSz="914400" rtl="0" eaLnBrk="1" latinLnBrk="0" hangingPunct="1">
              <a:lnSpc>
                <a:spcPct val="90000"/>
              </a:lnSpc>
              <a:spcBef>
                <a:spcPct val="0"/>
              </a:spcBef>
              <a:spcAft>
                <a:spcPts val="3000"/>
              </a:spcAft>
              <a:buNone/>
              <a:defRPr lang="en-US" sz="3600" b="0" i="0" kern="1200" spc="0" baseline="0" dirty="0">
                <a:gradFill>
                  <a:gsLst>
                    <a:gs pos="0">
                      <a:schemeClr val="tx2"/>
                    </a:gs>
                    <a:gs pos="100000">
                      <a:schemeClr val="tx2"/>
                    </a:gs>
                  </a:gsLst>
                  <a:lin ang="5400000" scaled="1"/>
                </a:gradFill>
                <a:latin typeface="Segoe UI Semibold" panose="020B0702040204020203" pitchFamily="34" charset="0"/>
                <a:ea typeface="+mn-ea"/>
                <a:cs typeface="Segoe UI Semibold" panose="020B0702040204020203" pitchFamily="34" charset="0"/>
              </a:defRPr>
            </a:lvl1pPr>
            <a:lvl2pPr algn="ctr">
              <a:defRPr sz="2800"/>
            </a:lvl2pPr>
            <a:lvl3pPr algn="ctr">
              <a:defRPr lang="en-US" sz="2400" b="0" kern="1200" dirty="0">
                <a:solidFill>
                  <a:schemeClr val="tx1">
                    <a:lumMod val="85000"/>
                    <a:lumOff val="15000"/>
                  </a:schemeClr>
                </a:solidFill>
                <a:latin typeface="+mn-lt"/>
                <a:ea typeface="+mn-ea"/>
                <a:cs typeface="+mn-cs"/>
              </a:defRPr>
            </a:lvl3pPr>
            <a:lvl4pPr algn="ctr">
              <a:defRPr sz="2000" b="1"/>
            </a:lvl4pPr>
            <a:lvl5pPr algn="ct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type="body" sz="quarter" idx="19" hasCustomPrompt="1"/>
          </p:nvPr>
        </p:nvSpPr>
        <p:spPr>
          <a:xfrm>
            <a:off x="304800" y="1554164"/>
            <a:ext cx="5875734" cy="535531"/>
          </a:xfrm>
        </p:spPr>
        <p:txBody>
          <a:bodyPr/>
          <a:lstStyle>
            <a:lvl1pPr algn="ctr">
              <a:defRPr sz="3600" b="0">
                <a:latin typeface="+mj-lt"/>
              </a:defRPr>
            </a:lvl1pPr>
            <a:lvl2pPr marL="0" indent="0" algn="ctr" defTabSz="914400" rtl="0" eaLnBrk="1" latinLnBrk="0" hangingPunct="1">
              <a:lnSpc>
                <a:spcPct val="90000"/>
              </a:lnSpc>
              <a:spcBef>
                <a:spcPts val="500"/>
              </a:spcBef>
              <a:buFont typeface="Arial" panose="020B0604020202020204" pitchFamily="34" charset="0"/>
              <a:buNone/>
              <a:defRPr lang="en-US" sz="3200" b="0" kern="1200" dirty="0" smtClean="0">
                <a:solidFill>
                  <a:schemeClr val="tx1">
                    <a:lumMod val="65000"/>
                    <a:lumOff val="35000"/>
                  </a:schemeClr>
                </a:solidFill>
                <a:latin typeface="+mj-lt"/>
                <a:ea typeface="+mn-ea"/>
                <a:cs typeface="+mn-cs"/>
              </a:defRPr>
            </a:lvl2pPr>
            <a:lvl3pPr algn="ctr">
              <a:defRPr/>
            </a:lvl3pPr>
            <a:lvl4pPr algn="ctr">
              <a:defRPr/>
            </a:lvl4pPr>
            <a:lvl5pPr algn="ctr">
              <a:defRPr/>
            </a:lvl5pPr>
          </a:lstStyle>
          <a:p>
            <a:pPr marL="0" lvl="1" indent="0" algn="ctr" defTabSz="914400" rtl="0" eaLnBrk="1" latinLnBrk="0" hangingPunct="1">
              <a:lnSpc>
                <a:spcPct val="90000"/>
              </a:lnSpc>
              <a:spcBef>
                <a:spcPts val="500"/>
              </a:spcBef>
              <a:buFont typeface="Arial" panose="020B0604020202020204" pitchFamily="34" charset="0"/>
              <a:buNone/>
            </a:pPr>
            <a:r>
              <a:rPr lang="en-US" dirty="0"/>
              <a:t>Headline</a:t>
            </a:r>
          </a:p>
        </p:txBody>
      </p:sp>
      <p:sp>
        <p:nvSpPr>
          <p:cNvPr id="13"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278914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hasCustomPrompt="1"/>
          </p:nvPr>
        </p:nvSpPr>
        <p:spPr>
          <a:xfrm>
            <a:off x="269240" y="3367878"/>
            <a:ext cx="5192775" cy="1830245"/>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253316" y="3503950"/>
            <a:ext cx="5671764" cy="1705723"/>
          </a:xfrm>
        </p:spPr>
        <p:txBody>
          <a:bodyPr/>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p>
            <a:r>
              <a:rPr lang="en-US" dirty="0"/>
              <a:t>Click icon to add picture</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2669198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
        <p:nvSpPr>
          <p:cNvPr id="7" name="Picture Placeholder 6"/>
          <p:cNvSpPr>
            <a:spLocks noGrp="1" noChangeAspect="1"/>
          </p:cNvSpPr>
          <p:nvPr>
            <p:ph type="pic" sz="quarter" idx="14"/>
          </p:nvPr>
        </p:nvSpPr>
        <p:spPr>
          <a:xfrm>
            <a:off x="0" y="0"/>
            <a:ext cx="12192000" cy="6858000"/>
          </a:xfrm>
        </p:spPr>
        <p:txBody>
          <a:bodyPr lIns="91440">
            <a:noAutofit/>
          </a:bodyPr>
          <a:lstStyle>
            <a:lvl1pPr algn="ctr">
              <a:defRPr/>
            </a:lvl1pPr>
          </a:lstStyle>
          <a:p>
            <a:r>
              <a:rPr lang="en-US" baseline="0" dirty="0"/>
              <a:t>Click icon to add picture</a:t>
            </a:r>
            <a:endParaRPr lang="en-US" dirty="0"/>
          </a:p>
        </p:txBody>
      </p:sp>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dirty="0"/>
          </a:p>
        </p:txBody>
      </p:sp>
      <p:sp>
        <p:nvSpPr>
          <p:cNvPr id="2" name="Title 1"/>
          <p:cNvSpPr>
            <a:spLocks noGrp="1"/>
          </p:cNvSpPr>
          <p:nvPr>
            <p:ph type="title" hasCustomPrompt="1"/>
          </p:nvPr>
        </p:nvSpPr>
        <p:spPr>
          <a:xfrm>
            <a:off x="966652" y="2567613"/>
            <a:ext cx="8804365" cy="1403495"/>
          </a:xfrm>
          <a:prstGeom prst="rect">
            <a:avLst/>
          </a:prstGeom>
        </p:spPr>
        <p:txBody>
          <a:bodyPr/>
          <a:lstStyle>
            <a:lvl1pPr algn="l">
              <a:defRPr lang="en-US" sz="8800" b="1" i="0" kern="1200" spc="100" dirty="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stStyle>
          <a:p>
            <a:r>
              <a:rPr lang="en-US" dirty="0"/>
              <a:t>CLICK TO EDIT</a:t>
            </a:r>
          </a:p>
        </p:txBody>
      </p:sp>
      <p:sp>
        <p:nvSpPr>
          <p:cNvPr id="5" name="Text Placeholder 4"/>
          <p:cNvSpPr>
            <a:spLocks noGrp="1"/>
          </p:cNvSpPr>
          <p:nvPr>
            <p:ph type="body" sz="quarter" idx="13" hasCustomPrompt="1"/>
          </p:nvPr>
        </p:nvSpPr>
        <p:spPr>
          <a:xfrm>
            <a:off x="1581150" y="3971108"/>
            <a:ext cx="9461500" cy="757130"/>
          </a:xfrm>
        </p:spPr>
        <p:txBody>
          <a:bodyPr/>
          <a:lstStyle>
            <a:lvl1pPr algn="l">
              <a:defRPr lang="en-US" sz="4800" b="1" i="0" kern="1200" spc="300" dirty="0" smtClean="0">
                <a:gradFill>
                  <a:gsLst>
                    <a:gs pos="0">
                      <a:schemeClr val="accent1">
                        <a:lumMod val="5000"/>
                        <a:lumOff val="95000"/>
                      </a:schemeClr>
                    </a:gs>
                    <a:gs pos="100000">
                      <a:srgbClr val="FFFFFF"/>
                    </a:gs>
                  </a:gsLst>
                  <a:lin ang="5400000" scaled="1"/>
                </a:gradFill>
                <a:latin typeface="+mn-lt"/>
                <a:ea typeface="+mn-ea"/>
                <a:cs typeface="Segoe UI Semilight" panose="020B0402040204020203" pitchFamily="34" charset="0"/>
              </a:defRPr>
            </a:lvl1pPr>
            <a:lvl2pPr algn="l">
              <a:defRPr/>
            </a:lvl2pPr>
            <a:lvl3pPr algn="l">
              <a:defRPr/>
            </a:lvl3pPr>
            <a:lvl4pPr algn="l">
              <a:defRPr/>
            </a:lvl4pPr>
            <a:lvl5pPr algn="l">
              <a:defRPr/>
            </a:lvl5pPr>
          </a:lstStyle>
          <a:p>
            <a:pPr lvl="0"/>
            <a:r>
              <a:rPr lang="en-US" dirty="0"/>
              <a:t>EDIT MASTER TEXT</a:t>
            </a:r>
          </a:p>
        </p:txBody>
      </p:sp>
    </p:spTree>
    <p:extLst>
      <p:ext uri="{BB962C8B-B14F-4D97-AF65-F5344CB8AC3E}">
        <p14:creationId xmlns:p14="http://schemas.microsoft.com/office/powerpoint/2010/main" val="4073567290"/>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Blank with Pictur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dirty="0"/>
          </a:p>
        </p:txBody>
      </p:sp>
      <p:sp>
        <p:nvSpPr>
          <p:cNvPr id="3" name="Picture Placeholder 2"/>
          <p:cNvSpPr>
            <a:spLocks noGrp="1" noChangeAspect="1"/>
          </p:cNvSpPr>
          <p:nvPr>
            <p:ph type="pic" sz="quarter" idx="13"/>
          </p:nvPr>
        </p:nvSpPr>
        <p:spPr>
          <a:xfrm>
            <a:off x="0" y="0"/>
            <a:ext cx="12066954" cy="6858000"/>
          </a:xfrm>
        </p:spPr>
        <p:txBody>
          <a:bodyPr anchor="ctr">
            <a:noAutofit/>
          </a:bodyPr>
          <a:lstStyle>
            <a:lvl1pPr algn="ctr">
              <a:defRPr>
                <a:solidFill>
                  <a:schemeClr val="tx2"/>
                </a:solidFill>
              </a:defRPr>
            </a:lvl1pPr>
          </a:lstStyle>
          <a:p>
            <a:r>
              <a:rPr lang="en-US" dirty="0"/>
              <a:t>Click icon to add picture</a:t>
            </a:r>
          </a:p>
        </p:txBody>
      </p:sp>
    </p:spTree>
    <p:extLst>
      <p:ext uri="{BB962C8B-B14F-4D97-AF65-F5344CB8AC3E}">
        <p14:creationId xmlns:p14="http://schemas.microsoft.com/office/powerpoint/2010/main" val="1558395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dirty="0"/>
          </a:p>
        </p:txBody>
      </p:sp>
    </p:spTree>
    <p:extLst>
      <p:ext uri="{BB962C8B-B14F-4D97-AF65-F5344CB8AC3E}">
        <p14:creationId xmlns:p14="http://schemas.microsoft.com/office/powerpoint/2010/main" val="3893648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step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4BDA58-9C93-4222-A4EC-4BEB46CE06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175"/>
            <a:ext cx="12192000" cy="6851649"/>
          </a:xfrm>
          <a:prstGeom prst="rect">
            <a:avLst/>
          </a:prstGeom>
        </p:spPr>
      </p:pic>
      <p:sp>
        <p:nvSpPr>
          <p:cNvPr id="4" name="Slide Number Placeholder 3"/>
          <p:cNvSpPr>
            <a:spLocks noGrp="1"/>
          </p:cNvSpPr>
          <p:nvPr>
            <p:ph type="sldNum" sz="quarter" idx="12"/>
          </p:nvPr>
        </p:nvSpPr>
        <p:spPr>
          <a:xfrm>
            <a:off x="11747687" y="6465381"/>
            <a:ext cx="431425" cy="365125"/>
          </a:xfrm>
          <a:prstGeom prst="rect">
            <a:avLst/>
          </a:prstGeom>
        </p:spPr>
        <p:txBody>
          <a:bodyPr/>
          <a:lstStyle/>
          <a:p>
            <a:fld id="{5AE1514C-5E56-4738-A1FF-4B1CFD2A3E36}" type="slidenum">
              <a:rPr lang="en-US" smtClean="0"/>
              <a:t>‹#›</a:t>
            </a:fld>
            <a:endParaRPr lang="en-US" dirty="0"/>
          </a:p>
        </p:txBody>
      </p:sp>
      <p:sp>
        <p:nvSpPr>
          <p:cNvPr id="6" name="TextBox 5">
            <a:hlinkClick r:id="rId3"/>
            <a:extLst>
              <a:ext uri="{FF2B5EF4-FFF2-40B4-BE49-F238E27FC236}">
                <a16:creationId xmlns:a16="http://schemas.microsoft.com/office/drawing/2014/main" id="{FC5E276D-531E-45A9-B450-EFEC62CDC8DF}"/>
              </a:ext>
            </a:extLst>
          </p:cNvPr>
          <p:cNvSpPr txBox="1"/>
          <p:nvPr userDrawn="1"/>
        </p:nvSpPr>
        <p:spPr>
          <a:xfrm>
            <a:off x="4961284" y="93791"/>
            <a:ext cx="2269433" cy="316517"/>
          </a:xfrm>
          <a:prstGeom prst="roundRect">
            <a:avLst>
              <a:gd name="adj" fmla="val 50000"/>
            </a:avLst>
          </a:prstGeom>
          <a:solidFill>
            <a:schemeClr val="accent4"/>
          </a:solidFill>
        </p:spPr>
        <p:txBody>
          <a:bodyPr wrap="square" lIns="0" r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chemeClr val="tx1"/>
                </a:solidFill>
                <a:effectLst/>
                <a:uLnTx/>
                <a:uFillTx/>
              </a:rPr>
              <a:t>Neal Creative  | click &amp; </a:t>
            </a:r>
            <a:r>
              <a:rPr kumimoji="0" lang="en-US" sz="1050" b="1" i="0" u="none" strike="noStrike" kern="0" cap="none" spc="0" normalizeH="0" baseline="0" noProof="0" dirty="0">
                <a:ln>
                  <a:noFill/>
                </a:ln>
                <a:solidFill>
                  <a:schemeClr val="tx1"/>
                </a:solidFill>
                <a:effectLst/>
                <a:uLnTx/>
                <a:uFillTx/>
              </a:rPr>
              <a:t>Learn more</a:t>
            </a:r>
          </a:p>
        </p:txBody>
      </p:sp>
      <p:sp>
        <p:nvSpPr>
          <p:cNvPr id="7" name="TextBox 6">
            <a:hlinkClick r:id="rId4"/>
            <a:extLst/>
          </p:cNvPr>
          <p:cNvSpPr txBox="1"/>
          <p:nvPr userDrawn="1"/>
        </p:nvSpPr>
        <p:spPr>
          <a:xfrm>
            <a:off x="0" y="6548363"/>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Neal Creative </a:t>
            </a:r>
            <a:r>
              <a:rPr lang="en-US" sz="900" kern="1200" dirty="0">
                <a:solidFill>
                  <a:schemeClr val="tx1"/>
                </a:solidFill>
                <a:latin typeface="+mn-lt"/>
                <a:ea typeface="+mn-ea"/>
                <a:cs typeface="+mn-cs"/>
              </a:rPr>
              <a:t>©</a:t>
            </a:r>
            <a:r>
              <a:rPr lang="en-US" sz="1000" baseline="0" dirty="0">
                <a:solidFill>
                  <a:schemeClr val="tx1"/>
                </a:solidFill>
              </a:rPr>
              <a:t> </a:t>
            </a:r>
            <a:endParaRPr lang="en-US" sz="1000" b="1" dirty="0">
              <a:solidFill>
                <a:schemeClr val="tx1"/>
              </a:solidFill>
            </a:endParaRPr>
          </a:p>
        </p:txBody>
      </p:sp>
      <p:grpSp>
        <p:nvGrpSpPr>
          <p:cNvPr id="8" name="Group 7">
            <a:extLst>
              <a:ext uri="{FF2B5EF4-FFF2-40B4-BE49-F238E27FC236}">
                <a16:creationId xmlns:a16="http://schemas.microsoft.com/office/drawing/2014/main" id="{EF273A61-5610-4355-89F3-7C90515BFCC9}"/>
              </a:ext>
            </a:extLst>
          </p:cNvPr>
          <p:cNvGrpSpPr/>
          <p:nvPr userDrawn="1"/>
        </p:nvGrpSpPr>
        <p:grpSpPr>
          <a:xfrm>
            <a:off x="5976075" y="3634505"/>
            <a:ext cx="1700633" cy="1798732"/>
            <a:chOff x="5976075" y="3634505"/>
            <a:chExt cx="1700633" cy="1798732"/>
          </a:xfrm>
        </p:grpSpPr>
        <p:pic>
          <p:nvPicPr>
            <p:cNvPr id="9" name="Picture 8">
              <a:extLst>
                <a:ext uri="{FF2B5EF4-FFF2-40B4-BE49-F238E27FC236}">
                  <a16:creationId xmlns:a16="http://schemas.microsoft.com/office/drawing/2014/main" id="{6A49345F-7A53-4131-8BB4-087032A6CCD0}"/>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6061135" y="4142336"/>
              <a:ext cx="860601" cy="1290901"/>
            </a:xfrm>
            <a:prstGeom prst="rect">
              <a:avLst/>
            </a:prstGeom>
          </p:spPr>
        </p:pic>
        <p:sp>
          <p:nvSpPr>
            <p:cNvPr id="10" name="TextBox 9">
              <a:extLst>
                <a:ext uri="{FF2B5EF4-FFF2-40B4-BE49-F238E27FC236}">
                  <a16:creationId xmlns:a16="http://schemas.microsoft.com/office/drawing/2014/main" id="{5596D35F-1F19-4447-829C-790DF2B8D2DD}"/>
                </a:ext>
              </a:extLst>
            </p:cNvPr>
            <p:cNvSpPr txBox="1"/>
            <p:nvPr/>
          </p:nvSpPr>
          <p:spPr>
            <a:xfrm>
              <a:off x="5976075" y="3634505"/>
              <a:ext cx="1700633" cy="507831"/>
            </a:xfrm>
            <a:prstGeom prst="rect">
              <a:avLst/>
            </a:prstGeom>
            <a:noFill/>
          </p:spPr>
          <p:txBody>
            <a:bodyPr wrap="square" rtlCol="0">
              <a:spAutoFit/>
            </a:bodyPr>
            <a:lstStyle/>
            <a:p>
              <a:r>
                <a:rPr lang="en-US" sz="900" dirty="0">
                  <a:solidFill>
                    <a:schemeClr val="tx1">
                      <a:lumMod val="65000"/>
                      <a:lumOff val="35000"/>
                    </a:schemeClr>
                  </a:solidFill>
                </a:rPr>
                <a:t>TIP </a:t>
              </a:r>
              <a:r>
                <a:rPr lang="en-US" sz="900" dirty="0">
                  <a:solidFill>
                    <a:schemeClr val="tx1">
                      <a:lumMod val="65000"/>
                      <a:lumOff val="35000"/>
                    </a:schemeClr>
                  </a:solidFill>
                  <a:latin typeface="Calibri" panose="020F0502020204030204" pitchFamily="34" charset="0"/>
                  <a:cs typeface="Calibri" panose="020F0502020204030204" pitchFamily="34" charset="0"/>
                </a:rPr>
                <a:t>│ Use the built-in c</a:t>
              </a:r>
              <a:r>
                <a:rPr lang="en-US" sz="900" dirty="0">
                  <a:solidFill>
                    <a:schemeClr val="tx1">
                      <a:lumMod val="65000"/>
                      <a:lumOff val="35000"/>
                    </a:schemeClr>
                  </a:solidFill>
                </a:rPr>
                <a:t>olor palette with green and yellow for callouts and accents</a:t>
              </a:r>
            </a:p>
          </p:txBody>
        </p:sp>
      </p:grpSp>
    </p:spTree>
    <p:extLst>
      <p:ext uri="{BB962C8B-B14F-4D97-AF65-F5344CB8AC3E}">
        <p14:creationId xmlns:p14="http://schemas.microsoft.com/office/powerpoint/2010/main" val="28535567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ITLE OR TRANSITION">
    <p:bg>
      <p:bgPr>
        <a:solidFill>
          <a:schemeClr val="bg2"/>
        </a:solidFill>
        <a:effectLst/>
      </p:bgPr>
    </p:bg>
    <p:spTree>
      <p:nvGrpSpPr>
        <p:cNvPr id="1" name=""/>
        <p:cNvGrpSpPr/>
        <p:nvPr/>
      </p:nvGrpSpPr>
      <p:grpSpPr>
        <a:xfrm>
          <a:off x="0" y="0"/>
          <a:ext cx="0" cy="0"/>
          <a:chOff x="0" y="0"/>
          <a:chExt cx="0" cy="0"/>
        </a:xfrm>
      </p:grpSpPr>
      <p:sp>
        <p:nvSpPr>
          <p:cNvPr id="18" name="Oval 17"/>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9" name="Oval 18"/>
          <p:cNvSpPr/>
          <p:nvPr userDrawn="1"/>
        </p:nvSpPr>
        <p:spPr>
          <a:xfrm>
            <a:off x="1219939" y="-739444"/>
            <a:ext cx="9107555" cy="9034439"/>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21" name="Oval 20"/>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22" name="Oval 21"/>
          <p:cNvSpPr/>
          <p:nvPr userDrawn="1"/>
        </p:nvSpPr>
        <p:spPr>
          <a:xfrm>
            <a:off x="5907634" y="3213970"/>
            <a:ext cx="2805809" cy="2783284"/>
          </a:xfrm>
          <a:prstGeom prst="ellipse">
            <a:avLst/>
          </a:prstGeom>
          <a:noFill/>
          <a:ln w="19050" cap="flat" cmpd="sng" algn="ctr">
            <a:solidFill>
              <a:srgbClr val="75D1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2" name="Title 1"/>
          <p:cNvSpPr>
            <a:spLocks noGrp="1"/>
          </p:cNvSpPr>
          <p:nvPr>
            <p:ph type="ctrTitle" hasCustomPrompt="1"/>
          </p:nvPr>
        </p:nvSpPr>
        <p:spPr>
          <a:xfrm>
            <a:off x="1219939" y="916229"/>
            <a:ext cx="9107555" cy="3632325"/>
          </a:xfrm>
          <a:prstGeom prst="rect">
            <a:avLst/>
          </a:prstGeom>
          <a:noFill/>
        </p:spPr>
        <p:txBody>
          <a:bodyPr anchor="b"/>
          <a:lstStyle>
            <a:lvl1pPr algn="ctr" defTabSz="914400" rtl="0" eaLnBrk="1" latinLnBrk="0" hangingPunct="1">
              <a:lnSpc>
                <a:spcPct val="90000"/>
              </a:lnSpc>
              <a:spcBef>
                <a:spcPct val="0"/>
              </a:spcBef>
              <a:buNone/>
              <a:defRPr lang="en-US" sz="8000" b="1" i="0" kern="1200" spc="-300" dirty="0">
                <a:gradFill>
                  <a:gsLst>
                    <a:gs pos="0">
                      <a:schemeClr val="accent1">
                        <a:lumMod val="5000"/>
                        <a:lumOff val="95000"/>
                      </a:schemeClr>
                    </a:gs>
                    <a:gs pos="100000">
                      <a:schemeClr val="tx1"/>
                    </a:gs>
                  </a:gsLst>
                  <a:lin ang="5400000" scaled="1"/>
                </a:gradFill>
                <a:latin typeface="+mn-lt"/>
                <a:ea typeface="+mn-ea"/>
                <a:cs typeface="Segoe UI Semilight" panose="020B0402040204020203" pitchFamily="34" charset="0"/>
              </a:defRPr>
            </a:lvl1pPr>
          </a:lstStyle>
          <a:p>
            <a:r>
              <a:rPr lang="en-US" dirty="0"/>
              <a:t>CLICK TO EDIT TITLE</a:t>
            </a:r>
          </a:p>
        </p:txBody>
      </p:sp>
      <p:sp>
        <p:nvSpPr>
          <p:cNvPr id="7" name="TextBox 6">
            <a:hlinkClick r:id="rId2"/>
            <a:extLst>
              <a:ext uri="{FF2B5EF4-FFF2-40B4-BE49-F238E27FC236}">
                <a16:creationId xmlns:a16="http://schemas.microsoft.com/office/drawing/2014/main" id="{B60F28C6-9BA0-4632-B8B5-5A793D03AFC7}"/>
              </a:ext>
            </a:extLst>
          </p:cNvPr>
          <p:cNvSpPr txBox="1"/>
          <p:nvPr userDrawn="1"/>
        </p:nvSpPr>
        <p:spPr>
          <a:xfrm>
            <a:off x="9005881" y="6316156"/>
            <a:ext cx="2466220" cy="367873"/>
          </a:xfrm>
          <a:prstGeom prst="roundRect">
            <a:avLst>
              <a:gd name="adj" fmla="val 50000"/>
            </a:avLst>
          </a:prstGeom>
          <a:solidFill>
            <a:schemeClr val="accent2"/>
          </a:solidFill>
        </p:spPr>
        <p:txBody>
          <a:bodyPr wrap="none" rtlCol="0">
            <a:spAutoFit/>
          </a:bodyPr>
          <a:lstStyle/>
          <a:p>
            <a:r>
              <a:rPr lang="en-US" sz="1100" dirty="0">
                <a:solidFill>
                  <a:schemeClr val="tx1"/>
                </a:solidFill>
              </a:rPr>
              <a:t>Neal Creative</a:t>
            </a:r>
            <a:r>
              <a:rPr lang="en-US" sz="1100" baseline="0" dirty="0">
                <a:solidFill>
                  <a:schemeClr val="tx1"/>
                </a:solidFill>
              </a:rPr>
              <a:t>  | click &amp; </a:t>
            </a:r>
            <a:r>
              <a:rPr lang="en-US" sz="1100" b="1" baseline="0" dirty="0">
                <a:solidFill>
                  <a:schemeClr val="tx1"/>
                </a:solidFill>
              </a:rPr>
              <a:t>Learn more</a:t>
            </a:r>
            <a:endParaRPr lang="en-US" sz="1100" b="1" dirty="0">
              <a:solidFill>
                <a:schemeClr val="tx1"/>
              </a:solidFill>
            </a:endParaRPr>
          </a:p>
        </p:txBody>
      </p:sp>
      <p:sp>
        <p:nvSpPr>
          <p:cNvPr id="8" name="TextBox 7">
            <a:hlinkClick r:id="rId2"/>
            <a:extLst>
              <a:ext uri="{FF2B5EF4-FFF2-40B4-BE49-F238E27FC236}">
                <a16:creationId xmlns:a16="http://schemas.microsoft.com/office/drawing/2014/main" id="{E516C148-33F4-423B-AB9D-096AA82E12F1}"/>
              </a:ext>
            </a:extLst>
          </p:cNvPr>
          <p:cNvSpPr txBox="1"/>
          <p:nvPr userDrawn="1"/>
        </p:nvSpPr>
        <p:spPr>
          <a:xfrm>
            <a:off x="191616" y="6337795"/>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2">
                    <a:lumMod val="50000"/>
                  </a:schemeClr>
                </a:solidFill>
              </a:rPr>
              <a:t>Neal Creative </a:t>
            </a:r>
            <a:r>
              <a:rPr lang="en-US" sz="900" kern="1200" dirty="0">
                <a:solidFill>
                  <a:schemeClr val="bg2">
                    <a:lumMod val="50000"/>
                  </a:schemeClr>
                </a:solidFill>
                <a:latin typeface="+mn-lt"/>
                <a:ea typeface="+mn-ea"/>
                <a:cs typeface="+mn-cs"/>
              </a:rPr>
              <a:t>©</a:t>
            </a:r>
            <a:r>
              <a:rPr lang="en-US" sz="1000" baseline="0" dirty="0">
                <a:solidFill>
                  <a:schemeClr val="bg2">
                    <a:lumMod val="50000"/>
                  </a:schemeClr>
                </a:solidFill>
              </a:rPr>
              <a:t> </a:t>
            </a:r>
            <a:endParaRPr lang="en-US" sz="1000" b="1" dirty="0">
              <a:solidFill>
                <a:schemeClr val="bg2">
                  <a:lumMod val="50000"/>
                </a:schemeClr>
              </a:solidFill>
            </a:endParaRPr>
          </a:p>
        </p:txBody>
      </p:sp>
    </p:spTree>
    <p:extLst>
      <p:ext uri="{BB962C8B-B14F-4D97-AF65-F5344CB8AC3E}">
        <p14:creationId xmlns:p14="http://schemas.microsoft.com/office/powerpoint/2010/main" val="58662022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xit" presetSubtype="0" fill="hold" grpId="1" nodeType="withEffect">
                                  <p:stCondLst>
                                    <p:cond delay="25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9"/>
                                        </p:tgtEl>
                                        <p:attrNameLst>
                                          <p:attrName>style.visibility</p:attrName>
                                        </p:attrNameLst>
                                      </p:cBhvr>
                                      <p:to>
                                        <p:strVal val="visible"/>
                                      </p:to>
                                    </p:set>
                                    <p:anim calcmode="lin" valueType="num">
                                      <p:cBhvr>
                                        <p:cTn id="15" dur="500" fill="hold"/>
                                        <p:tgtEl>
                                          <p:spTgt spid="19"/>
                                        </p:tgtEl>
                                        <p:attrNameLst>
                                          <p:attrName>ppt_w</p:attrName>
                                        </p:attrNameLst>
                                      </p:cBhvr>
                                      <p:tavLst>
                                        <p:tav tm="0">
                                          <p:val>
                                            <p:fltVal val="0"/>
                                          </p:val>
                                        </p:tav>
                                        <p:tav tm="100000">
                                          <p:val>
                                            <p:strVal val="#ppt_w"/>
                                          </p:val>
                                        </p:tav>
                                      </p:tavLst>
                                    </p:anim>
                                    <p:anim calcmode="lin" valueType="num">
                                      <p:cBhvr>
                                        <p:cTn id="16" dur="500" fill="hold"/>
                                        <p:tgtEl>
                                          <p:spTgt spid="19"/>
                                        </p:tgtEl>
                                        <p:attrNameLst>
                                          <p:attrName>ppt_h</p:attrName>
                                        </p:attrNameLst>
                                      </p:cBhvr>
                                      <p:tavLst>
                                        <p:tav tm="0">
                                          <p:val>
                                            <p:fltVal val="0"/>
                                          </p:val>
                                        </p:tav>
                                        <p:tav tm="100000">
                                          <p:val>
                                            <p:strVal val="#ppt_h"/>
                                          </p:val>
                                        </p:tav>
                                      </p:tavLst>
                                    </p:anim>
                                    <p:animEffect transition="in" filter="fade">
                                      <p:cBhvr>
                                        <p:cTn id="17" dur="500"/>
                                        <p:tgtEl>
                                          <p:spTgt spid="19"/>
                                        </p:tgtEl>
                                      </p:cBhvr>
                                    </p:animEffect>
                                  </p:childTnLst>
                                </p:cTn>
                              </p:par>
                              <p:par>
                                <p:cTn id="18" presetID="10" presetClass="exit" presetSubtype="0" fill="hold" grpId="1" nodeType="withEffect">
                                  <p:stCondLst>
                                    <p:cond delay="500"/>
                                  </p:stCondLst>
                                  <p:childTnLst>
                                    <p:animEffect transition="out" filter="fade">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par>
                                <p:cTn id="21" presetID="53"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par>
                                <p:cTn id="26" presetID="10" presetClass="exit" presetSubtype="0" fill="hold" grpId="1" nodeType="withEffect">
                                  <p:stCondLst>
                                    <p:cond delay="25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53" presetClass="entr" presetSubtype="16" fill="hold" grpId="0"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par>
                                <p:cTn id="34" presetID="10" presetClass="exit" presetSubtype="0" fill="hold" grpId="1" nodeType="withEffect">
                                  <p:stCondLst>
                                    <p:cond delay="50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9" grpId="0" animBg="1"/>
      <p:bldP spid="19" grpId="1" animBg="1"/>
      <p:bldP spid="21" grpId="0" animBg="1"/>
      <p:bldP spid="21" grpId="1" animBg="1"/>
      <p:bldP spid="22" grpId="0" animBg="1"/>
      <p:bldP spid="22" grpId="1"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allout with small Non-bulleted">
    <p:spTree>
      <p:nvGrpSpPr>
        <p:cNvPr id="1" name=""/>
        <p:cNvGrpSpPr/>
        <p:nvPr/>
      </p:nvGrpSpPr>
      <p:grpSpPr>
        <a:xfrm>
          <a:off x="0" y="0"/>
          <a:ext cx="0" cy="0"/>
          <a:chOff x="0" y="0"/>
          <a:chExt cx="0" cy="0"/>
        </a:xfrm>
      </p:grpSpPr>
      <p:sp>
        <p:nvSpPr>
          <p:cNvPr id="10" name="Rectangle 9"/>
          <p:cNvSpPr/>
          <p:nvPr userDrawn="1"/>
        </p:nvSpPr>
        <p:spPr>
          <a:xfrm>
            <a:off x="0" y="0"/>
            <a:ext cx="12192000" cy="29748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hasCustomPrompt="1"/>
          </p:nvPr>
        </p:nvSpPr>
        <p:spPr>
          <a:xfrm>
            <a:off x="269240" y="3367878"/>
            <a:ext cx="5192775" cy="1830245"/>
          </a:xfrm>
        </p:spPr>
        <p:txBody>
          <a:bodyPr wrap="square">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3137" kern="1200" spc="0" baseline="0" dirty="0">
                <a:gradFill>
                  <a:gsLst>
                    <a:gs pos="1250">
                      <a:schemeClr val="tx2"/>
                    </a:gs>
                    <a:gs pos="99000">
                      <a:schemeClr val="tx2"/>
                    </a:gs>
                  </a:gsLst>
                  <a:lin ang="5400000" scaled="0"/>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253316" y="3503950"/>
            <a:ext cx="5671764" cy="1705723"/>
          </a:xfrm>
        </p:spPr>
        <p:txBody>
          <a:bodyPr/>
          <a:lstStyle>
            <a:lvl1pPr marL="0" indent="0" algn="l">
              <a:buNone/>
              <a:defRPr sz="1961">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sz="quarter" idx="12"/>
          </p:nvPr>
        </p:nvSpPr>
        <p:spPr>
          <a:xfrm>
            <a:off x="0" y="0"/>
            <a:ext cx="12192000" cy="2974848"/>
          </a:xfrm>
          <a:blipFill>
            <a:blip r:embed="rId2"/>
            <a:srcRect/>
            <a:stretch>
              <a:fillRect t="-65721" r="-4798" b="-46455"/>
            </a:stretch>
          </a:blipFill>
        </p:spPr>
        <p:txBody>
          <a:bodyPr anchor="ctr" anchorCtr="0">
            <a:noAutofit/>
          </a:bodyPr>
          <a:lstStyle/>
          <a:p>
            <a:r>
              <a:rPr lang="en-US" dirty="0"/>
              <a:t>Click icon to add picture</a:t>
            </a:r>
          </a:p>
        </p:txBody>
      </p:sp>
      <p:sp>
        <p:nvSpPr>
          <p:cNvPr id="12" name="TextBox 11">
            <a:hlinkClick r:id="rId3"/>
            <a:extLst>
              <a:ext uri="{FF2B5EF4-FFF2-40B4-BE49-F238E27FC236}">
                <a16:creationId xmlns:a16="http://schemas.microsoft.com/office/drawing/2014/main" id="{B2DA80A1-9E22-4BFF-8562-466123B36943}"/>
              </a:ext>
            </a:extLst>
          </p:cNvPr>
          <p:cNvSpPr txBox="1"/>
          <p:nvPr userDrawn="1"/>
        </p:nvSpPr>
        <p:spPr>
          <a:xfrm>
            <a:off x="9089198" y="6298102"/>
            <a:ext cx="2466220" cy="367873"/>
          </a:xfrm>
          <a:prstGeom prst="roundRect">
            <a:avLst>
              <a:gd name="adj" fmla="val 50000"/>
            </a:avLst>
          </a:prstGeom>
          <a:solidFill>
            <a:srgbClr val="004568"/>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FFFFFF"/>
                </a:solidFill>
                <a:effectLst/>
                <a:uLnTx/>
                <a:uFillTx/>
              </a:rPr>
              <a:t>Neal Creative  | click &amp; </a:t>
            </a:r>
            <a:r>
              <a:rPr kumimoji="0" lang="en-US" sz="1100" b="1" i="0" u="none" strike="noStrike" kern="0" cap="none" spc="0" normalizeH="0" baseline="0" noProof="0" dirty="0">
                <a:ln>
                  <a:noFill/>
                </a:ln>
                <a:solidFill>
                  <a:srgbClr val="FFFFFF"/>
                </a:solidFill>
                <a:effectLst/>
                <a:uLnTx/>
                <a:uFillTx/>
              </a:rPr>
              <a:t>Learn more</a:t>
            </a:r>
          </a:p>
        </p:txBody>
      </p:sp>
      <p:sp>
        <p:nvSpPr>
          <p:cNvPr id="2" name="Title 1"/>
          <p:cNvSpPr>
            <a:spLocks noGrp="1"/>
          </p:cNvSpPr>
          <p:nvPr>
            <p:ph type="title" hasCustomPrompt="1"/>
          </p:nvPr>
        </p:nvSpPr>
        <p:spPr>
          <a:xfrm>
            <a:off x="304800" y="419099"/>
            <a:ext cx="8917577" cy="625929"/>
          </a:xfrm>
        </p:spPr>
        <p:txBody>
          <a:bodyPr/>
          <a:lstStyle/>
          <a:p>
            <a:r>
              <a:rPr lang="en-US" dirty="0"/>
              <a:t>CLICK TO EDIT MASTER TITLE STYLE</a:t>
            </a:r>
          </a:p>
        </p:txBody>
      </p:sp>
      <p:sp>
        <p:nvSpPr>
          <p:cNvPr id="11"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
        <p:nvSpPr>
          <p:cNvPr id="13" name="TextBox 12">
            <a:hlinkClick r:id="rId4"/>
            <a:extLst>
              <a:ext uri="{FF2B5EF4-FFF2-40B4-BE49-F238E27FC236}">
                <a16:creationId xmlns:a16="http://schemas.microsoft.com/office/drawing/2014/main" id="{1AF511EA-044E-4300-B921-D56138FE402E}"/>
              </a:ext>
            </a:extLst>
          </p:cNvPr>
          <p:cNvSpPr txBox="1"/>
          <p:nvPr userDrawn="1"/>
        </p:nvSpPr>
        <p:spPr>
          <a:xfrm>
            <a:off x="191616" y="6337795"/>
            <a:ext cx="1209664" cy="346234"/>
          </a:xfrm>
          <a:prstGeom prst="roundRect">
            <a:avLst>
              <a:gd name="adj" fmla="val 50000"/>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bg1">
                    <a:lumMod val="75000"/>
                  </a:schemeClr>
                </a:solidFill>
              </a:rPr>
              <a:t>Neal Creative </a:t>
            </a:r>
            <a:r>
              <a:rPr lang="en-US" sz="900" kern="1200" dirty="0">
                <a:solidFill>
                  <a:schemeClr val="bg1">
                    <a:lumMod val="75000"/>
                  </a:schemeClr>
                </a:solidFill>
                <a:latin typeface="+mn-lt"/>
                <a:ea typeface="+mn-ea"/>
                <a:cs typeface="+mn-cs"/>
              </a:rPr>
              <a:t>©</a:t>
            </a:r>
            <a:r>
              <a:rPr lang="en-US" sz="1000" baseline="0" dirty="0">
                <a:solidFill>
                  <a:schemeClr val="bg1">
                    <a:lumMod val="75000"/>
                  </a:schemeClr>
                </a:solidFill>
              </a:rPr>
              <a:t> </a:t>
            </a:r>
            <a:endParaRPr lang="en-US" sz="1000" b="1" dirty="0">
              <a:solidFill>
                <a:schemeClr val="bg1">
                  <a:lumMod val="75000"/>
                </a:schemeClr>
              </a:solidFill>
            </a:endParaRPr>
          </a:p>
        </p:txBody>
      </p:sp>
    </p:spTree>
    <p:extLst>
      <p:ext uri="{BB962C8B-B14F-4D97-AF65-F5344CB8AC3E}">
        <p14:creationId xmlns:p14="http://schemas.microsoft.com/office/powerpoint/2010/main" val="37623406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3"/>
          <p:cNvSpPr>
            <a:spLocks noGrp="1"/>
          </p:cNvSpPr>
          <p:nvPr>
            <p:ph type="dt" sz="half" idx="10"/>
          </p:nvPr>
        </p:nvSpPr>
        <p:spPr/>
        <p:txBody>
          <a:bodyPr/>
          <a:lstStyle>
            <a:lvl1pPr>
              <a:defRPr/>
            </a:lvl1pPr>
          </a:lstStyle>
          <a:p>
            <a:pPr>
              <a:defRPr/>
            </a:pPr>
            <a:fld id="{739C6B58-DC22-44CE-8416-42772C0E9693}" type="datetimeFigureOut">
              <a:rPr lang="en-ZA"/>
              <a:pPr>
                <a:defRPr/>
              </a:pPr>
              <a:t>2017/08/21</a:t>
            </a:fld>
            <a:endParaRPr lang="en-ZA" dirty="0"/>
          </a:p>
        </p:txBody>
      </p:sp>
      <p:sp>
        <p:nvSpPr>
          <p:cNvPr id="6" name="Footer Placeholder 4"/>
          <p:cNvSpPr>
            <a:spLocks noGrp="1"/>
          </p:cNvSpPr>
          <p:nvPr>
            <p:ph type="ftr" sz="quarter" idx="11"/>
          </p:nvPr>
        </p:nvSpPr>
        <p:spPr/>
        <p:txBody>
          <a:bodyPr/>
          <a:lstStyle>
            <a:lvl1pPr>
              <a:defRPr/>
            </a:lvl1pPr>
          </a:lstStyle>
          <a:p>
            <a:pPr>
              <a:defRPr/>
            </a:pPr>
            <a:endParaRPr lang="en-ZA" dirty="0"/>
          </a:p>
        </p:txBody>
      </p:sp>
      <p:sp>
        <p:nvSpPr>
          <p:cNvPr id="7" name="Slide Number Placeholder 5"/>
          <p:cNvSpPr>
            <a:spLocks noGrp="1"/>
          </p:cNvSpPr>
          <p:nvPr>
            <p:ph type="sldNum" sz="quarter" idx="12"/>
          </p:nvPr>
        </p:nvSpPr>
        <p:spPr/>
        <p:txBody>
          <a:bodyPr/>
          <a:lstStyle>
            <a:lvl1pPr>
              <a:defRPr/>
            </a:lvl1pPr>
          </a:lstStyle>
          <a:p>
            <a:pPr>
              <a:defRPr/>
            </a:pPr>
            <a:fld id="{8903CF94-62AA-4087-9DD9-4263E2990E1E}" type="slidenum">
              <a:rPr lang="en-ZA" altLang="en-US"/>
              <a:pPr>
                <a:defRPr/>
              </a:pPr>
              <a:t>‹#›</a:t>
            </a:fld>
            <a:endParaRPr lang="en-ZA" altLang="en-US" dirty="0"/>
          </a:p>
        </p:txBody>
      </p:sp>
    </p:spTree>
    <p:extLst>
      <p:ext uri="{BB962C8B-B14F-4D97-AF65-F5344CB8AC3E}">
        <p14:creationId xmlns:p14="http://schemas.microsoft.com/office/powerpoint/2010/main" val="264076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ONUT BASE SECTION DIVIDER">
    <p:bg>
      <p:bgPr>
        <a:solidFill>
          <a:schemeClr val="bg2"/>
        </a:solidFill>
        <a:effectLst/>
      </p:bgPr>
    </p:bg>
    <p:spTree>
      <p:nvGrpSpPr>
        <p:cNvPr id="1" name=""/>
        <p:cNvGrpSpPr/>
        <p:nvPr/>
      </p:nvGrpSpPr>
      <p:grpSpPr>
        <a:xfrm>
          <a:off x="0" y="0"/>
          <a:ext cx="0" cy="0"/>
          <a:chOff x="0" y="0"/>
          <a:chExt cx="0" cy="0"/>
        </a:xfrm>
      </p:grpSpPr>
      <p:sp>
        <p:nvSpPr>
          <p:cNvPr id="7" name="Oval 6"/>
          <p:cNvSpPr/>
          <p:nvPr userDrawn="1"/>
        </p:nvSpPr>
        <p:spPr>
          <a:xfrm>
            <a:off x="2861702" y="157952"/>
            <a:ext cx="6483179" cy="648317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3448777" y="2935629"/>
            <a:ext cx="5208335" cy="927824"/>
          </a:xfrm>
          <a:prstGeom prst="rect">
            <a:avLst/>
          </a:prstGeom>
        </p:spPr>
        <p:txBody>
          <a:bodyPr anchor="ctr"/>
          <a:lstStyle>
            <a:lvl1pPr algn="ctr">
              <a:lnSpc>
                <a:spcPct val="95000"/>
              </a:lnSpc>
              <a:defRPr sz="4000">
                <a:solidFill>
                  <a:schemeClr val="tx1"/>
                </a:solidFill>
              </a:defRPr>
            </a:lvl1pPr>
          </a:lstStyle>
          <a:p>
            <a:r>
              <a:rPr lang="en-US" dirty="0"/>
              <a:t>CLICK TO EDIT TITLE</a:t>
            </a:r>
          </a:p>
        </p:txBody>
      </p:sp>
      <p:sp>
        <p:nvSpPr>
          <p:cNvPr id="9" name="dots"/>
          <p:cNvSpPr>
            <a:spLocks noChangeAspect="1"/>
          </p:cNvSpPr>
          <p:nvPr userDrawn="1"/>
        </p:nvSpPr>
        <p:spPr>
          <a:xfrm>
            <a:off x="3448777" y="745024"/>
            <a:ext cx="5309024" cy="5309025"/>
          </a:xfrm>
          <a:prstGeom prst="ellipse">
            <a:avLst/>
          </a:prstGeom>
          <a:noFill/>
          <a:ln w="184150" cap="rnd" cmpd="sng" algn="ctr">
            <a:solidFill>
              <a:schemeClr val="accent4"/>
            </a:solidFill>
            <a:prstDash val="sysDot"/>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063763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Quote dark option FLUSH LEFT">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3266280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Quote dark option CENTERE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gradFill>
                  <a:gsLst>
                    <a:gs pos="0">
                      <a:schemeClr val="accent1">
                        <a:lumMod val="5000"/>
                        <a:lumOff val="95000"/>
                      </a:schemeClr>
                    </a:gs>
                    <a:gs pos="100000">
                      <a:schemeClr val="bg1"/>
                    </a:gs>
                  </a:gsLst>
                  <a:lin ang="5400000" scaled="1"/>
                </a:gradFill>
              </a:defRPr>
            </a:lvl1pPr>
            <a:lvl2pPr algn="ctr">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3031631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Quote dark option FLUSH LEFT">
    <p:bg>
      <p:bgPr>
        <a:solidFill>
          <a:schemeClr val="tx2"/>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304800" y="2884235"/>
            <a:ext cx="11658600" cy="1089529"/>
          </a:xfrm>
        </p:spPr>
        <p:txBody>
          <a:bodyPr anchor="ctr"/>
          <a:lstStyle>
            <a:lvl1pPr marL="231775" indent="-231775" algn="l">
              <a:spcBef>
                <a:spcPts val="0"/>
              </a:spcBef>
              <a:defRPr sz="3600" b="0" baseline="0">
                <a:gradFill>
                  <a:gsLst>
                    <a:gs pos="0">
                      <a:schemeClr val="accent1">
                        <a:lumMod val="5000"/>
                        <a:lumOff val="95000"/>
                      </a:schemeClr>
                    </a:gs>
                    <a:gs pos="100000">
                      <a:schemeClr val="bg1"/>
                    </a:gs>
                  </a:gsLst>
                  <a:lin ang="5400000" scaled="1"/>
                </a:gradFill>
              </a:defRPr>
            </a:lvl1pPr>
            <a:lvl2pPr marL="109538" indent="0" algn="l">
              <a:spcBef>
                <a:spcPts val="0"/>
              </a:spcBef>
              <a:defRPr sz="3600" b="1">
                <a:gradFill>
                  <a:gsLst>
                    <a:gs pos="0">
                      <a:schemeClr val="accent1">
                        <a:lumMod val="5000"/>
                        <a:lumOff val="95000"/>
                      </a:schemeClr>
                    </a:gs>
                    <a:gs pos="100000">
                      <a:schemeClr val="bg1"/>
                    </a:gs>
                  </a:gsLst>
                  <a:lin ang="5400000" scaled="1"/>
                </a:gradFill>
                <a:latin typeface="+mn-lt"/>
              </a:defRPr>
            </a:lvl2pPr>
          </a:lstStyle>
          <a:p>
            <a:pPr lvl="0"/>
            <a:r>
              <a:rPr lang="en-US" dirty="0"/>
              <a:t>“QUOTATION.”</a:t>
            </a:r>
          </a:p>
          <a:p>
            <a:pPr lvl="1"/>
            <a:r>
              <a:rPr lang="en-US" dirty="0"/>
              <a:t> BOLD</a:t>
            </a:r>
          </a:p>
        </p:txBody>
      </p:sp>
      <p:sp>
        <p:nvSpPr>
          <p:cNvPr id="7" name="Freeform: Shape 6"/>
          <p:cNvSpPr/>
          <p:nvPr userDrawn="1"/>
        </p:nvSpPr>
        <p:spPr>
          <a:xfrm>
            <a:off x="129521" y="0"/>
            <a:ext cx="2749481" cy="1364786"/>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4" hasCustomPrompt="1"/>
          </p:nvPr>
        </p:nvSpPr>
        <p:spPr>
          <a:xfrm>
            <a:off x="3865562" y="5276808"/>
            <a:ext cx="8097838" cy="369332"/>
          </a:xfrm>
        </p:spPr>
        <p:txBody>
          <a:bodyPr/>
          <a:lstStyle>
            <a:lvl1pPr algn="r">
              <a:spcBef>
                <a:spcPts val="0"/>
              </a:spcBef>
              <a:defRPr sz="2000" b="0">
                <a:solidFill>
                  <a:schemeClr val="bg1"/>
                </a:solidFill>
              </a:defRPr>
            </a:lvl1pPr>
            <a:lvl2pPr algn="r">
              <a:defRPr>
                <a:solidFill>
                  <a:schemeClr val="bg1"/>
                </a:solidFill>
              </a:defRPr>
            </a:lvl2pPr>
          </a:lstStyle>
          <a:p>
            <a:pPr lvl="0"/>
            <a:r>
              <a:rPr lang="en-US" dirty="0"/>
              <a:t>—Name and Company/Source goes here</a:t>
            </a:r>
          </a:p>
        </p:txBody>
      </p:sp>
    </p:spTree>
    <p:extLst>
      <p:ext uri="{BB962C8B-B14F-4D97-AF65-F5344CB8AC3E}">
        <p14:creationId xmlns:p14="http://schemas.microsoft.com/office/powerpoint/2010/main" val="2075739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Quote light option CENTERED">
    <p:spTree>
      <p:nvGrpSpPr>
        <p:cNvPr id="1" name=""/>
        <p:cNvGrpSpPr/>
        <p:nvPr/>
      </p:nvGrpSpPr>
      <p:grpSpPr>
        <a:xfrm>
          <a:off x="0" y="0"/>
          <a:ext cx="0" cy="0"/>
          <a:chOff x="0" y="0"/>
          <a:chExt cx="0" cy="0"/>
        </a:xfrm>
      </p:grpSpPr>
      <p:sp>
        <p:nvSpPr>
          <p:cNvPr id="9" name="TextBox 8"/>
          <p:cNvSpPr txBox="1"/>
          <p:nvPr userDrawn="1"/>
        </p:nvSpPr>
        <p:spPr>
          <a:xfrm>
            <a:off x="5648960" y="419100"/>
            <a:ext cx="894080" cy="1862048"/>
          </a:xfrm>
          <a:prstGeom prst="rect">
            <a:avLst/>
          </a:prstGeom>
          <a:noFill/>
        </p:spPr>
        <p:txBody>
          <a:bodyPr wrap="square" rtlCol="0">
            <a:spAutoFit/>
          </a:bodyPr>
          <a:lstStyle/>
          <a:p>
            <a:r>
              <a:rPr lang="en-US" sz="11500" dirty="0">
                <a:solidFill>
                  <a:schemeClr val="accent4"/>
                </a:solidFill>
                <a:latin typeface="Arial Black" panose="020B0A04020102020204" pitchFamily="34" charset="0"/>
              </a:rPr>
              <a:t>“</a:t>
            </a:r>
            <a:endParaRPr lang="en-US" sz="2800" dirty="0">
              <a:solidFill>
                <a:schemeClr val="accent4"/>
              </a:solidFill>
            </a:endParaRPr>
          </a:p>
        </p:txBody>
      </p:sp>
      <p:sp>
        <p:nvSpPr>
          <p:cNvPr id="5" name="Text Placeholder 2"/>
          <p:cNvSpPr>
            <a:spLocks noGrp="1"/>
          </p:cNvSpPr>
          <p:nvPr>
            <p:ph type="body" sz="quarter" idx="14" hasCustomPrompt="1"/>
          </p:nvPr>
        </p:nvSpPr>
        <p:spPr>
          <a:xfrm>
            <a:off x="3408362" y="5335071"/>
            <a:ext cx="8097838" cy="369332"/>
          </a:xfrm>
        </p:spPr>
        <p:txBody>
          <a:bodyPr/>
          <a:lstStyle>
            <a:lvl1pPr algn="r">
              <a:spcBef>
                <a:spcPts val="0"/>
              </a:spcBef>
              <a:defRPr sz="2000">
                <a:solidFill>
                  <a:schemeClr val="tx2"/>
                </a:solidFill>
              </a:defRPr>
            </a:lvl1pPr>
            <a:lvl2pPr algn="r">
              <a:defRPr>
                <a:solidFill>
                  <a:schemeClr val="bg1"/>
                </a:solidFill>
              </a:defRPr>
            </a:lvl2pPr>
          </a:lstStyle>
          <a:p>
            <a:pPr lvl="0"/>
            <a:r>
              <a:rPr lang="en-US" dirty="0"/>
              <a:t>—Name and Company/Source goes here</a:t>
            </a:r>
          </a:p>
        </p:txBody>
      </p:sp>
      <p:sp>
        <p:nvSpPr>
          <p:cNvPr id="6" name="Text Placeholder 7"/>
          <p:cNvSpPr>
            <a:spLocks noGrp="1"/>
          </p:cNvSpPr>
          <p:nvPr>
            <p:ph type="body" sz="quarter" idx="13" hasCustomPrompt="1"/>
          </p:nvPr>
        </p:nvSpPr>
        <p:spPr>
          <a:xfrm>
            <a:off x="304800" y="2884235"/>
            <a:ext cx="11658600" cy="1089529"/>
          </a:xfrm>
        </p:spPr>
        <p:txBody>
          <a:bodyPr anchor="ctr"/>
          <a:lstStyle>
            <a:lvl1pPr algn="ctr">
              <a:spcBef>
                <a:spcPts val="0"/>
              </a:spcBef>
              <a:defRPr sz="3600" b="0" baseline="0">
                <a:solidFill>
                  <a:schemeClr val="tx1">
                    <a:lumMod val="75000"/>
                    <a:lumOff val="25000"/>
                  </a:schemeClr>
                </a:solidFill>
              </a:defRPr>
            </a:lvl1pPr>
            <a:lvl2pPr algn="ctr">
              <a:spcBef>
                <a:spcPts val="0"/>
              </a:spcBef>
              <a:defRPr sz="3600" b="1">
                <a:solidFill>
                  <a:schemeClr val="tx1">
                    <a:lumMod val="75000"/>
                    <a:lumOff val="25000"/>
                  </a:schemeClr>
                </a:solidFill>
                <a:latin typeface="+mn-lt"/>
              </a:defRPr>
            </a:lvl2pPr>
          </a:lstStyle>
          <a:p>
            <a:pPr lvl="0"/>
            <a:r>
              <a:rPr lang="en-US" dirty="0"/>
              <a:t>“QUOTATION.”</a:t>
            </a:r>
          </a:p>
          <a:p>
            <a:pPr lvl="1"/>
            <a:r>
              <a:rPr lang="en-US" dirty="0"/>
              <a:t>BOLD</a:t>
            </a:r>
          </a:p>
        </p:txBody>
      </p:sp>
      <p:sp>
        <p:nvSpPr>
          <p:cNvPr id="7"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2460922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ark Callout with small Non-bulleted">
    <p:bg>
      <p:bgPr>
        <a:solidFill>
          <a:schemeClr val="tx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04800" y="2597273"/>
            <a:ext cx="4868985" cy="1643527"/>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solidFill>
                  <a:schemeClr val="bg1"/>
                </a:soli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0" y="419100"/>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hasCustomPrompt="1"/>
          </p:nvPr>
        </p:nvSpPr>
        <p:spPr>
          <a:xfrm>
            <a:off x="555244" y="0"/>
            <a:ext cx="4083304" cy="1357295"/>
          </a:xfrm>
          <a:prstGeom prst="rect">
            <a:avLst/>
          </a:prstGeom>
        </p:spPr>
        <p:txBody>
          <a:bodyPr lIns="146304" tIns="420624" rIns="146304" anchor="t" anchorCtr="0"/>
          <a:lstStyle>
            <a:lvl1pPr algn="ct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599498"/>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a:xfrm>
            <a:off x="6096000" y="4779896"/>
            <a:ext cx="5671764" cy="1843069"/>
          </a:xfrm>
        </p:spPr>
        <p:txBody>
          <a:bodyPr/>
          <a:lstStyle>
            <a:lvl1pPr marL="0" indent="0" algn="l">
              <a:buNone/>
              <a:defRPr sz="2200">
                <a:gradFill>
                  <a:gsLst>
                    <a:gs pos="15000">
                      <a:schemeClr val="bg1"/>
                    </a:gs>
                    <a:gs pos="47000">
                      <a:schemeClr val="bg1"/>
                    </a:gs>
                  </a:gsLst>
                  <a:lin ang="5400000" scaled="1"/>
                </a:gradFill>
                <a:latin typeface="+mn-lt"/>
              </a:defRPr>
            </a:lvl1pPr>
            <a:lvl2pPr marL="0" indent="0" algn="l">
              <a:buNone/>
              <a:defRPr sz="2000">
                <a:gradFill>
                  <a:gsLst>
                    <a:gs pos="15000">
                      <a:schemeClr val="bg1"/>
                    </a:gs>
                    <a:gs pos="47000">
                      <a:schemeClr val="bg1"/>
                    </a:gs>
                  </a:gsLst>
                  <a:lin ang="5400000" scaled="1"/>
                </a:gradFill>
                <a:latin typeface="+mn-lt"/>
              </a:defRPr>
            </a:lvl2pPr>
            <a:lvl3pPr marL="0" indent="0" algn="l">
              <a:buNone/>
              <a:defRPr sz="1800">
                <a:gradFill>
                  <a:gsLst>
                    <a:gs pos="15000">
                      <a:schemeClr val="bg1"/>
                    </a:gs>
                    <a:gs pos="47000">
                      <a:schemeClr val="bg1"/>
                    </a:gs>
                  </a:gsLst>
                  <a:lin ang="5400000" scaled="1"/>
                </a:gradFill>
                <a:latin typeface="+mn-lt"/>
              </a:defRPr>
            </a:lvl3pPr>
            <a:lvl4pPr marL="0" indent="0" algn="l">
              <a:buNone/>
              <a:defRPr sz="1600">
                <a:gradFill>
                  <a:gsLst>
                    <a:gs pos="15000">
                      <a:schemeClr val="bg1"/>
                    </a:gs>
                    <a:gs pos="47000">
                      <a:schemeClr val="bg1"/>
                    </a:gs>
                  </a:gsLst>
                  <a:lin ang="5400000" scaled="1"/>
                </a:gradFill>
                <a:latin typeface="+mn-lt"/>
              </a:defRPr>
            </a:lvl4pPr>
            <a:lvl5pPr marL="0" indent="0" algn="l">
              <a:buNone/>
              <a:defRPr sz="1600">
                <a:gradFill>
                  <a:gsLst>
                    <a:gs pos="15000">
                      <a:schemeClr val="bg1"/>
                    </a:gs>
                    <a:gs pos="47000">
                      <a:schemeClr val="bg1"/>
                    </a:gs>
                  </a:gsLst>
                  <a:lin ang="5400000" scaled="1"/>
                </a:gradFill>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bg1"/>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3029200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allout with small Non-bulleted">
    <p:spTree>
      <p:nvGrpSpPr>
        <p:cNvPr id="1" name=""/>
        <p:cNvGrpSpPr/>
        <p:nvPr/>
      </p:nvGrpSpPr>
      <p:grpSpPr>
        <a:xfrm>
          <a:off x="0" y="0"/>
          <a:ext cx="0" cy="0"/>
          <a:chOff x="0" y="0"/>
          <a:chExt cx="0" cy="0"/>
        </a:xfrm>
      </p:grpSpPr>
      <p:sp>
        <p:nvSpPr>
          <p:cNvPr id="14" name="Freeform: Shape 13"/>
          <p:cNvSpPr/>
          <p:nvPr userDrawn="1"/>
        </p:nvSpPr>
        <p:spPr>
          <a:xfrm>
            <a:off x="129521" y="0"/>
            <a:ext cx="4741280" cy="2353474"/>
          </a:xfrm>
          <a:custGeom>
            <a:avLst/>
            <a:gdLst>
              <a:gd name="connsiteX0" fmla="*/ 0 w 4741280"/>
              <a:gd name="connsiteY0" fmla="*/ 0 h 2353474"/>
              <a:gd name="connsiteX1" fmla="*/ 4741280 w 4741280"/>
              <a:gd name="connsiteY1" fmla="*/ 0 h 2353474"/>
              <a:gd name="connsiteX2" fmla="*/ 4729949 w 4741280"/>
              <a:gd name="connsiteY2" fmla="*/ 224399 h 2353474"/>
              <a:gd name="connsiteX3" fmla="*/ 2370640 w 4741280"/>
              <a:gd name="connsiteY3" fmla="*/ 2353474 h 2353474"/>
              <a:gd name="connsiteX4" fmla="*/ 11331 w 4741280"/>
              <a:gd name="connsiteY4" fmla="*/ 224399 h 2353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1280" h="2353474">
                <a:moveTo>
                  <a:pt x="0" y="0"/>
                </a:moveTo>
                <a:lnTo>
                  <a:pt x="4741280" y="0"/>
                </a:lnTo>
                <a:lnTo>
                  <a:pt x="4729949" y="224399"/>
                </a:lnTo>
                <a:cubicBezTo>
                  <a:pt x="4608502" y="1420269"/>
                  <a:pt x="3598552" y="2353474"/>
                  <a:pt x="2370640" y="2353474"/>
                </a:cubicBezTo>
                <a:cubicBezTo>
                  <a:pt x="1142728" y="2353474"/>
                  <a:pt x="132779" y="1420269"/>
                  <a:pt x="11331" y="224399"/>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quarter" idx="10" hasCustomPrompt="1"/>
          </p:nvPr>
        </p:nvSpPr>
        <p:spPr>
          <a:xfrm>
            <a:off x="304800" y="2472751"/>
            <a:ext cx="4566001" cy="1643527"/>
          </a:xfrm>
        </p:spPr>
        <p:txBody>
          <a:bodyPr wrap="square" lIns="91440" rIns="91440">
            <a:spAutoFit/>
          </a:bodyPr>
          <a:lstStyle>
            <a:lvl1pPr marL="0" marR="0" indent="0" algn="l" defTabSz="914367" rtl="0" eaLnBrk="1" fontAlgn="auto" latinLnBrk="0" hangingPunct="1">
              <a:lnSpc>
                <a:spcPct val="90000"/>
              </a:lnSpc>
              <a:spcBef>
                <a:spcPts val="1200"/>
              </a:spcBef>
              <a:spcAft>
                <a:spcPts val="0"/>
              </a:spcAft>
              <a:buClr>
                <a:schemeClr val="tx1"/>
              </a:buClr>
              <a:buSzPct val="90000"/>
              <a:buFont typeface="Wingdings" pitchFamily="2" charset="2"/>
              <a:buNone/>
              <a:tabLst/>
              <a:defRPr lang="en-US" sz="2800" b="0" kern="1200" spc="0" baseline="0" dirty="0">
                <a:gradFill>
                  <a:gsLst>
                    <a:gs pos="15000">
                      <a:schemeClr val="tx2"/>
                    </a:gs>
                    <a:gs pos="47000">
                      <a:schemeClr val="tx2"/>
                    </a:gs>
                  </a:gsLst>
                  <a:lin ang="5400000" scaled="1"/>
                </a:gradFill>
                <a:latin typeface="+mj-lt"/>
                <a:ea typeface="+mn-ea"/>
                <a:cs typeface="+mn-cs"/>
              </a:defRPr>
            </a:lvl1pPr>
            <a:lvl2pPr marL="0" indent="0">
              <a:buNone/>
              <a:defRPr sz="1961"/>
            </a:lvl2pPr>
            <a:lvl3pPr marL="227209" indent="0">
              <a:buNone/>
              <a:tabLst/>
              <a:defRPr sz="1961"/>
            </a:lvl3pPr>
            <a:lvl4pPr marL="451306" indent="0">
              <a:buNone/>
              <a:defRPr/>
            </a:lvl4pPr>
            <a:lvl5pPr marL="672290" indent="0">
              <a:buNone/>
              <a:tabLst/>
              <a:defRPr/>
            </a:lvl5pPr>
          </a:lstStyle>
          <a:p>
            <a:r>
              <a:rPr lang="en-US" dirty="0"/>
              <a:t>A short introduction</a:t>
            </a:r>
            <a:br>
              <a:rPr lang="en-US" dirty="0"/>
            </a:br>
            <a:r>
              <a:rPr lang="en-US" dirty="0"/>
              <a:t>to the data, revealing</a:t>
            </a:r>
            <a:br>
              <a:rPr lang="en-US" dirty="0"/>
            </a:br>
            <a:r>
              <a:rPr lang="en-US" dirty="0"/>
              <a:t>points one at a time, will enhance comprehension.</a:t>
            </a:r>
          </a:p>
        </p:txBody>
      </p:sp>
      <p:sp>
        <p:nvSpPr>
          <p:cNvPr id="9" name="Text Placeholder 8"/>
          <p:cNvSpPr>
            <a:spLocks noGrp="1"/>
          </p:cNvSpPr>
          <p:nvPr>
            <p:ph type="body" sz="quarter" idx="11"/>
          </p:nvPr>
        </p:nvSpPr>
        <p:spPr>
          <a:xfrm>
            <a:off x="6096000" y="419100"/>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4"/>
          </p:nvPr>
        </p:nvSpPr>
        <p:spPr>
          <a:xfrm>
            <a:off x="11750600" y="6484937"/>
            <a:ext cx="425600" cy="365125"/>
          </a:xfrm>
          <a:prstGeom prst="rect">
            <a:avLst/>
          </a:prstGeom>
        </p:spPr>
        <p:txBody>
          <a:bodyPr vert="horz" lIns="91440" tIns="45720" rIns="91440" bIns="45720" rtlCol="0" anchor="ctr"/>
          <a:lstStyle>
            <a:lvl1pPr algn="r">
              <a:defRPr sz="1100">
                <a:solidFill>
                  <a:schemeClr val="tx2"/>
                </a:solidFill>
              </a:defRPr>
            </a:lvl1pPr>
          </a:lstStyle>
          <a:p>
            <a:fld id="{5AE1514C-5E56-4738-A1FF-4B1CFD2A3E36}" type="slidenum">
              <a:rPr lang="en-US" smtClean="0"/>
              <a:pPr/>
              <a:t>‹#›</a:t>
            </a:fld>
            <a:endParaRPr lang="en-US" dirty="0"/>
          </a:p>
        </p:txBody>
      </p:sp>
      <p:sp>
        <p:nvSpPr>
          <p:cNvPr id="7" name="Title 6"/>
          <p:cNvSpPr>
            <a:spLocks noGrp="1"/>
          </p:cNvSpPr>
          <p:nvPr>
            <p:ph type="title" hasCustomPrompt="1"/>
          </p:nvPr>
        </p:nvSpPr>
        <p:spPr>
          <a:xfrm>
            <a:off x="555244" y="0"/>
            <a:ext cx="4083304" cy="1926336"/>
          </a:xfrm>
          <a:prstGeom prst="rect">
            <a:avLst/>
          </a:prstGeom>
        </p:spPr>
        <p:txBody>
          <a:bodyPr lIns="146304" tIns="420624" rIns="146304" anchor="t" anchorCtr="0"/>
          <a:lstStyle>
            <a:lvl1pPr>
              <a:defRPr lang="en-US" sz="3200" b="0" kern="1200" spc="60" baseline="0" dirty="0">
                <a:solidFill>
                  <a:schemeClr val="bg1"/>
                </a:solidFill>
                <a:latin typeface="+mj-lt"/>
                <a:ea typeface="+mn-ea"/>
                <a:cs typeface="Segoe UI Semilight" panose="020B0402040204020203" pitchFamily="34" charset="0"/>
              </a:defRPr>
            </a:lvl1pPr>
          </a:lstStyle>
          <a:p>
            <a:pPr marL="0" lvl="0" indent="0" algn="ctr" defTabSz="914400" rtl="0" eaLnBrk="1" latinLnBrk="0" hangingPunct="1">
              <a:lnSpc>
                <a:spcPct val="90000"/>
              </a:lnSpc>
              <a:spcBef>
                <a:spcPts val="1000"/>
              </a:spcBef>
              <a:buFont typeface="Arial" panose="020B0604020202020204" pitchFamily="34" charset="0"/>
              <a:buNone/>
            </a:pPr>
            <a:r>
              <a:rPr lang="en-US" dirty="0"/>
              <a:t>Click to edit master title style</a:t>
            </a:r>
          </a:p>
        </p:txBody>
      </p:sp>
      <p:sp>
        <p:nvSpPr>
          <p:cNvPr id="12" name="Text Placeholder 8"/>
          <p:cNvSpPr>
            <a:spLocks noGrp="1"/>
          </p:cNvSpPr>
          <p:nvPr>
            <p:ph type="body" sz="quarter" idx="12"/>
          </p:nvPr>
        </p:nvSpPr>
        <p:spPr>
          <a:xfrm>
            <a:off x="6096000" y="2697329"/>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8"/>
          <p:cNvSpPr>
            <a:spLocks noGrp="1"/>
          </p:cNvSpPr>
          <p:nvPr>
            <p:ph type="body" sz="quarter" idx="13"/>
          </p:nvPr>
        </p:nvSpPr>
        <p:spPr>
          <a:xfrm>
            <a:off x="6096000" y="4975558"/>
            <a:ext cx="5671764" cy="1705723"/>
          </a:xfrm>
        </p:spPr>
        <p:txBody>
          <a:bodyPr/>
          <a:lstStyle>
            <a:lvl1pPr marL="0" indent="0" algn="l">
              <a:buNone/>
              <a:defRPr sz="2200">
                <a:latin typeface="+mn-lt"/>
              </a:defRPr>
            </a:lvl1pPr>
            <a:lvl2pPr marL="0" indent="0" algn="l">
              <a:buNone/>
              <a:defRPr sz="1765">
                <a:latin typeface="+mn-lt"/>
              </a:defRPr>
            </a:lvl2pPr>
            <a:lvl3pPr marL="0" indent="0" algn="l">
              <a:buNone/>
              <a:defRPr sz="1568">
                <a:latin typeface="+mn-lt"/>
              </a:defRPr>
            </a:lvl3pPr>
            <a:lvl4pPr marL="0" indent="0" algn="l">
              <a:buNone/>
              <a:defRPr sz="1372">
                <a:latin typeface="+mn-lt"/>
              </a:defRPr>
            </a:lvl4pPr>
            <a:lvl5pPr marL="0" indent="0" algn="l">
              <a:buNone/>
              <a:defRPr sz="1372">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067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50"/>
                                        <p:tgtEl>
                                          <p:spTgt spid="4">
                                            <p:txEl>
                                              <p:pRg st="0" end="0"/>
                                            </p:txEl>
                                          </p:spTgt>
                                        </p:tgtEl>
                                      </p:cBhvr>
                                    </p:animEffect>
                                  </p:childTnLst>
                                </p:cTn>
                              </p:par>
                              <p:par>
                                <p:cTn id="8" presetID="63" presetClass="path" presetSubtype="0" accel="50000" decel="50000" fill="hold" grpId="1" nodeType="withEffect">
                                  <p:stCondLst>
                                    <p:cond delay="0"/>
                                  </p:stCondLst>
                                  <p:childTnLst>
                                    <p:animMotion origin="layout" path="M -4.375E-6 -4.07407E-6 L 0.03178 0.00047 " pathEditMode="relative" rAng="0" ptsTypes="AA">
                                      <p:cBhvr>
                                        <p:cTn id="9" dur="750" fill="hold"/>
                                        <p:tgtEl>
                                          <p:spTgt spid="4">
                                            <p:txEl>
                                              <p:pRg st="0" end="0"/>
                                            </p:txEl>
                                          </p:spTgt>
                                        </p:tgtEl>
                                        <p:attrNameLst>
                                          <p:attrName>ppt_x</p:attrName>
                                          <p:attrName>ppt_y</p:attrName>
                                        </p:attrNameLst>
                                      </p:cBhvr>
                                      <p:rCtr x="1589"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tmplLst>
          <p:tmpl lvl="1">
            <p:tnLst>
              <p:par>
                <p:cTn presetID="63" presetClass="path" presetSubtype="0" accel="50000" decel="50000" fill="hold" nodeType="withEffect">
                  <p:stCondLst>
                    <p:cond delay="0"/>
                  </p:stCondLst>
                  <p:childTnLst>
                    <p:animMotion origin="layout" path="M -4.375E-6 -4.07407E-6 L 0.03178 0.00047 " pathEditMode="relative" rAng="0" ptsTypes="AA">
                      <p:cBhvr>
                        <p:cTn dur="750" fill="hold"/>
                        <p:tgtEl>
                          <p:spTgt spid="4"/>
                        </p:tgtEl>
                        <p:attrNameLst>
                          <p:attrName>ppt_x</p:attrName>
                          <p:attrName>ppt_y</p:attrName>
                        </p:attrNameLst>
                      </p:cBhvr>
                      <p:rCtr x="1589" y="23"/>
                    </p:animMotion>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275347"/>
            <a:ext cx="11658600" cy="1870769"/>
          </a:xfrm>
          <a:prstGeom prst="rect">
            <a:avLst/>
          </a:prstGeom>
        </p:spPr>
        <p:txBody>
          <a:bodyPr vert="horz" wrap="square" lIns="91440" tIns="45720" rIns="91440" bIns="4572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304800" y="419100"/>
            <a:ext cx="11658600" cy="590931"/>
          </a:xfrm>
          <a:prstGeom prst="rect">
            <a:avLst/>
          </a:prstGeom>
        </p:spPr>
        <p:txBody>
          <a:bodyPr vert="horz" wrap="square" lIns="91440" tIns="45720" rIns="91440" bIns="45720" rtlCol="0" anchor="t" anchorCtr="0">
            <a:spAutoFit/>
          </a:bodyPr>
          <a:lstStyle/>
          <a:p>
            <a:r>
              <a:rPr lang="en-US"/>
              <a:t>Click to edit Master title style</a:t>
            </a:r>
            <a:endParaRPr lang="en-US" dirty="0"/>
          </a:p>
        </p:txBody>
      </p:sp>
      <p:sp>
        <p:nvSpPr>
          <p:cNvPr id="8" name="Slide Number Placeholder 7"/>
          <p:cNvSpPr>
            <a:spLocks noGrp="1"/>
          </p:cNvSpPr>
          <p:nvPr>
            <p:ph type="sldNum" sz="quarter" idx="4"/>
          </p:nvPr>
        </p:nvSpPr>
        <p:spPr>
          <a:xfrm>
            <a:off x="11668594" y="6484937"/>
            <a:ext cx="523406" cy="365125"/>
          </a:xfrm>
          <a:prstGeom prst="rect">
            <a:avLst/>
          </a:prstGeom>
        </p:spPr>
        <p:txBody>
          <a:bodyPr vert="horz" wrap="none" lIns="91440" tIns="45720" rIns="91440" bIns="45720" rtlCol="0" anchor="ctr"/>
          <a:lstStyle>
            <a:lvl1pPr algn="r">
              <a:defRPr sz="1200">
                <a:solidFill>
                  <a:schemeClr val="tx2"/>
                </a:solidFill>
              </a:defRPr>
            </a:lvl1pPr>
          </a:lstStyle>
          <a:p>
            <a:fld id="{4997E989-D798-4C62-8E93-3D2D613C2488}" type="slidenum">
              <a:rPr lang="en-US" smtClean="0"/>
              <a:pPr/>
              <a:t>‹#›</a:t>
            </a:fld>
            <a:endParaRPr lang="en-US" dirty="0"/>
          </a:p>
        </p:txBody>
      </p:sp>
    </p:spTree>
    <p:extLst>
      <p:ext uri="{BB962C8B-B14F-4D97-AF65-F5344CB8AC3E}">
        <p14:creationId xmlns:p14="http://schemas.microsoft.com/office/powerpoint/2010/main" val="3860510708"/>
      </p:ext>
    </p:extLst>
  </p:cSld>
  <p:clrMap bg1="lt1" tx1="dk1" bg2="lt2" tx2="dk2" accent1="accent1" accent2="accent2" accent3="accent3" accent4="accent4" accent5="accent5" accent6="accent6" hlink="hlink" folHlink="folHlink"/>
  <p:sldLayoutIdLst>
    <p:sldLayoutId id="2147483744" r:id="rId1"/>
    <p:sldLayoutId id="2147483712" r:id="rId2"/>
    <p:sldLayoutId id="2147483672" r:id="rId3"/>
    <p:sldLayoutId id="2147483749" r:id="rId4"/>
    <p:sldLayoutId id="2147483750" r:id="rId5"/>
    <p:sldLayoutId id="2147483752" r:id="rId6"/>
    <p:sldLayoutId id="2147483674" r:id="rId7"/>
    <p:sldLayoutId id="2147483720" r:id="rId8"/>
    <p:sldLayoutId id="2147483721" r:id="rId9"/>
    <p:sldLayoutId id="2147483732" r:id="rId10"/>
    <p:sldLayoutId id="2147483730" r:id="rId11"/>
    <p:sldLayoutId id="2147483716" r:id="rId12"/>
    <p:sldLayoutId id="2147483735" r:id="rId13"/>
    <p:sldLayoutId id="2147483700" r:id="rId14"/>
    <p:sldLayoutId id="2147483734" r:id="rId15"/>
    <p:sldLayoutId id="2147483701" r:id="rId16"/>
    <p:sldLayoutId id="2147483736" r:id="rId17"/>
    <p:sldLayoutId id="2147483733" r:id="rId18"/>
    <p:sldLayoutId id="2147483741" r:id="rId19"/>
    <p:sldLayoutId id="2147483727" r:id="rId20"/>
    <p:sldLayoutId id="2147483719" r:id="rId21"/>
    <p:sldLayoutId id="2147483655" r:id="rId22"/>
    <p:sldLayoutId id="2147483748" r:id="rId23"/>
    <p:sldLayoutId id="2147483753" r:id="rId24"/>
    <p:sldLayoutId id="2147483747" r:id="rId25"/>
    <p:sldLayoutId id="2147483745" r:id="rId26"/>
    <p:sldLayoutId id="2147483737" r:id="rId27"/>
    <p:sldLayoutId id="2147483754" r:id="rId28"/>
  </p:sldLayoutIdLst>
  <p:hf hdr="0" ftr="0" dt="0"/>
  <p:txStyles>
    <p:titleStyle>
      <a:lvl1pPr algn="l" defTabSz="914400" rtl="0" eaLnBrk="1" latinLnBrk="0" hangingPunct="1">
        <a:lnSpc>
          <a:spcPct val="90000"/>
        </a:lnSpc>
        <a:spcBef>
          <a:spcPct val="0"/>
        </a:spcBef>
        <a:buNone/>
        <a:defRPr lang="en-US" sz="3600" b="0" i="0" kern="1200" spc="300" dirty="0">
          <a:gradFill>
            <a:gsLst>
              <a:gs pos="15000">
                <a:schemeClr val="tx1"/>
              </a:gs>
              <a:gs pos="47000">
                <a:schemeClr val="tx1"/>
              </a:gs>
            </a:gsLst>
            <a:lin ang="5400000" scaled="1"/>
          </a:gradFill>
          <a:latin typeface="Segoe UI Semibold" panose="020B0702040204020203" pitchFamily="34" charset="0"/>
          <a:ea typeface="+mn-ea"/>
          <a:cs typeface="Segoe UI Semibold" panose="020B0702040204020203"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92" userDrawn="1">
          <p15:clr>
            <a:srgbClr val="F26B43"/>
          </p15:clr>
        </p15:guide>
        <p15:guide id="4" pos="7536" userDrawn="1">
          <p15:clr>
            <a:srgbClr val="F26B43"/>
          </p15:clr>
        </p15:guide>
        <p15:guide id="5" orient="horz" pos="264" userDrawn="1">
          <p15:clr>
            <a:srgbClr val="F26B43"/>
          </p15:clr>
        </p15:guide>
        <p15:guide id="6" orient="horz" pos="792" userDrawn="1">
          <p15:clr>
            <a:srgbClr val="F26B43"/>
          </p15:clr>
        </p15:guide>
        <p15:guide id="7" orient="horz" pos="420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comments" Target="../comments/comment1.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Placeholder 30"/>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a:stretch>
            <a:fillRect/>
          </a:stretch>
        </p:blipFill>
        <p:spPr/>
      </p:pic>
      <p:sp>
        <p:nvSpPr>
          <p:cNvPr id="4" name="Rectangle 3"/>
          <p:cNvSpPr/>
          <p:nvPr/>
        </p:nvSpPr>
        <p:spPr>
          <a:xfrm>
            <a:off x="31016" y="118889"/>
            <a:ext cx="12192000" cy="6858000"/>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endParaRPr>
          </a:p>
        </p:txBody>
      </p:sp>
      <p:sp>
        <p:nvSpPr>
          <p:cNvPr id="15" name="Oval 14"/>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endParaRPr>
          </a:p>
        </p:txBody>
      </p:sp>
      <p:sp>
        <p:nvSpPr>
          <p:cNvPr id="16" name="Oval 15"/>
          <p:cNvSpPr/>
          <p:nvPr/>
        </p:nvSpPr>
        <p:spPr>
          <a:xfrm>
            <a:off x="1219939" y="-739444"/>
            <a:ext cx="9107555" cy="9034439"/>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endParaRPr>
          </a:p>
        </p:txBody>
      </p:sp>
      <p:sp>
        <p:nvSpPr>
          <p:cNvPr id="10" name="Oval 9"/>
          <p:cNvSpPr/>
          <p:nvPr/>
        </p:nvSpPr>
        <p:spPr>
          <a:xfrm>
            <a:off x="5907634" y="3213970"/>
            <a:ext cx="2805809" cy="2783284"/>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endParaRPr>
          </a:p>
        </p:txBody>
      </p:sp>
      <p:sp>
        <p:nvSpPr>
          <p:cNvPr id="11" name="Oval 10"/>
          <p:cNvSpPr/>
          <p:nvPr/>
        </p:nvSpPr>
        <p:spPr>
          <a:xfrm>
            <a:off x="5907634" y="3213970"/>
            <a:ext cx="2805809" cy="2783284"/>
          </a:xfrm>
          <a:prstGeom prst="ellipse">
            <a:avLst/>
          </a:prstGeom>
          <a:no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endParaRPr>
          </a:p>
        </p:txBody>
      </p:sp>
      <p:sp>
        <p:nvSpPr>
          <p:cNvPr id="12" name="Oval 11"/>
          <p:cNvSpPr/>
          <p:nvPr/>
        </p:nvSpPr>
        <p:spPr>
          <a:xfrm>
            <a:off x="5907634" y="3213970"/>
            <a:ext cx="2805809" cy="2783284"/>
          </a:xfrm>
          <a:prstGeom prst="ellipse">
            <a:avLst/>
          </a:prstGeom>
          <a:noFill/>
          <a:ln w="19050" cmpd="thinThick">
            <a:solidFill>
              <a:schemeClr val="accent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endParaRPr>
          </a:p>
        </p:txBody>
      </p:sp>
      <p:sp>
        <p:nvSpPr>
          <p:cNvPr id="46" name="Rectangle 45"/>
          <p:cNvSpPr/>
          <p:nvPr/>
        </p:nvSpPr>
        <p:spPr>
          <a:xfrm flipH="1">
            <a:off x="4738743" y="1985575"/>
            <a:ext cx="2850479" cy="70407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pPr>
            <a:endParaRPr lang="en-US" sz="2800" dirty="0">
              <a:gradFill>
                <a:gsLst>
                  <a:gs pos="0">
                    <a:srgbClr val="75D1FF">
                      <a:lumMod val="5000"/>
                      <a:lumOff val="95000"/>
                    </a:srgbClr>
                  </a:gs>
                  <a:gs pos="100000">
                    <a:srgbClr val="FFFFFF"/>
                  </a:gs>
                </a:gsLst>
                <a:lin ang="5400000" scaled="1"/>
              </a:gradFill>
            </a:endParaRPr>
          </a:p>
        </p:txBody>
      </p:sp>
      <p:sp>
        <p:nvSpPr>
          <p:cNvPr id="9" name="Title 6"/>
          <p:cNvSpPr txBox="1">
            <a:spLocks/>
          </p:cNvSpPr>
          <p:nvPr/>
        </p:nvSpPr>
        <p:spPr>
          <a:xfrm>
            <a:off x="1679957" y="3280601"/>
            <a:ext cx="5909265" cy="874205"/>
          </a:xfrm>
          <a:prstGeom prst="rect">
            <a:avLst/>
          </a:prstGeom>
        </p:spPr>
        <p:txBody>
          <a:bodyPr vert="horz" lIns="91440" tIns="0" rIns="91440" bIns="0" rtlCol="0" anchor="ctr">
            <a:noAutofit/>
          </a:bodyPr>
          <a:lstStyle>
            <a:lvl1pPr algn="ctr" defTabSz="914400" rtl="0" eaLnBrk="1" latinLnBrk="0" hangingPunct="1">
              <a:lnSpc>
                <a:spcPct val="90000"/>
              </a:lnSpc>
              <a:spcBef>
                <a:spcPct val="0"/>
              </a:spcBef>
              <a:buNone/>
              <a:defRPr lang="en-US" sz="3200" b="1" i="0" kern="1200" spc="300" dirty="0">
                <a:solidFill>
                  <a:schemeClr val="tx1">
                    <a:lumMod val="85000"/>
                    <a:lumOff val="15000"/>
                  </a:schemeClr>
                </a:solidFill>
                <a:latin typeface="+mj-lt"/>
                <a:ea typeface="+mn-ea"/>
                <a:cs typeface="Segoe UI Semilight" panose="020B0402040204020203" pitchFamily="34" charset="0"/>
              </a:defRPr>
            </a:lvl1pPr>
          </a:lstStyle>
          <a:p>
            <a:endParaRPr lang="en-US" sz="8800" spc="-300" dirty="0">
              <a:gradFill>
                <a:gsLst>
                  <a:gs pos="0">
                    <a:schemeClr val="accent1">
                      <a:lumMod val="5000"/>
                      <a:lumOff val="95000"/>
                    </a:schemeClr>
                  </a:gs>
                  <a:gs pos="100000">
                    <a:schemeClr val="bg1"/>
                  </a:gs>
                </a:gsLst>
                <a:lin ang="5400000" scaled="1"/>
              </a:gradFill>
              <a:latin typeface="+mn-lt"/>
            </a:endParaRPr>
          </a:p>
        </p:txBody>
      </p:sp>
      <p:sp>
        <p:nvSpPr>
          <p:cNvPr id="7" name="Title 6"/>
          <p:cNvSpPr>
            <a:spLocks noGrp="1"/>
          </p:cNvSpPr>
          <p:nvPr>
            <p:ph type="ctrTitle"/>
          </p:nvPr>
        </p:nvSpPr>
        <p:spPr>
          <a:xfrm>
            <a:off x="404542" y="577407"/>
            <a:ext cx="11510650" cy="5964710"/>
          </a:xfrm>
        </p:spPr>
        <p:txBody>
          <a:bodyPr/>
          <a:lstStyle/>
          <a:p>
            <a:pPr algn="ctr"/>
            <a:r>
              <a:rPr lang="en-US" sz="4800" dirty="0"/>
              <a:t>Surviving the Financial Meltdown –Doom, Gloom or Potential Boom </a:t>
            </a:r>
            <a:br>
              <a:rPr lang="en-US" sz="4800" dirty="0"/>
            </a:br>
            <a:br>
              <a:rPr lang="en-US" sz="4800" dirty="0"/>
            </a:br>
            <a:br>
              <a:rPr lang="en-US" sz="4000" dirty="0"/>
            </a:br>
            <a:br>
              <a:rPr lang="en-US" sz="4000" dirty="0"/>
            </a:br>
            <a:br>
              <a:rPr lang="en-US" sz="4000" dirty="0"/>
            </a:br>
            <a:br>
              <a:rPr lang="en-US" sz="4000" dirty="0"/>
            </a:br>
            <a:r>
              <a:rPr lang="en-US" sz="3000" dirty="0"/>
              <a:t>Terrence Chimanya – MSc, LLB (Hons), ACIS, AIRMSA</a:t>
            </a:r>
            <a:br>
              <a:rPr lang="en-US" sz="3000" dirty="0"/>
            </a:br>
            <a:br>
              <a:rPr lang="en-US" sz="3000" dirty="0"/>
            </a:br>
            <a:r>
              <a:rPr lang="en-US" sz="3000" dirty="0"/>
              <a:t>Executive Director – Diaspora Infrastructure Development Group (</a:t>
            </a:r>
            <a:r>
              <a:rPr lang="en-US" sz="3000"/>
              <a:t>DIDG) (www.didg.co.za)</a:t>
            </a:r>
            <a:endParaRPr lang="en-US" sz="3000" dirty="0"/>
          </a:p>
        </p:txBody>
      </p:sp>
      <p:sp>
        <p:nvSpPr>
          <p:cNvPr id="8" name="Text Placeholder 7"/>
          <p:cNvSpPr>
            <a:spLocks noGrp="1"/>
          </p:cNvSpPr>
          <p:nvPr>
            <p:ph type="body" sz="quarter" idx="13"/>
          </p:nvPr>
        </p:nvSpPr>
        <p:spPr>
          <a:xfrm>
            <a:off x="510639" y="3213970"/>
            <a:ext cx="10347127" cy="2292182"/>
          </a:xfrm>
        </p:spPr>
        <p:txBody>
          <a:bodyPr/>
          <a:lstStyle/>
          <a:p>
            <a:r>
              <a:rPr lang="en-US" dirty="0"/>
              <a:t> </a:t>
            </a:r>
          </a:p>
          <a:p>
            <a:endParaRPr lang="en-US" dirty="0"/>
          </a:p>
          <a:p>
            <a:endParaRPr lang="en-US" dirty="0"/>
          </a:p>
        </p:txBody>
      </p:sp>
      <p:sp>
        <p:nvSpPr>
          <p:cNvPr id="3" name="Slide Number Placeholder 2"/>
          <p:cNvSpPr>
            <a:spLocks noGrp="1"/>
          </p:cNvSpPr>
          <p:nvPr>
            <p:ph type="sldNum" sz="quarter" idx="12"/>
          </p:nvPr>
        </p:nvSpPr>
        <p:spPr/>
        <p:txBody>
          <a:bodyPr/>
          <a:lstStyle/>
          <a:p>
            <a:fld id="{5AE1514C-5E56-4738-A1FF-4B1CFD2A3E36}" type="slidenum">
              <a:rPr lang="en-US" smtClean="0"/>
              <a:t>1</a:t>
            </a:fld>
            <a:endParaRPr lang="en-US" dirty="0"/>
          </a:p>
        </p:txBody>
      </p:sp>
      <p:sp>
        <p:nvSpPr>
          <p:cNvPr id="17" name="Freeform: Shape 18"/>
          <p:cNvSpPr/>
          <p:nvPr/>
        </p:nvSpPr>
        <p:spPr>
          <a:xfrm>
            <a:off x="11031191" y="1389719"/>
            <a:ext cx="488128" cy="488128"/>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788325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10" presetClass="exit" presetSubtype="0" fill="hold" grpId="1" nodeType="withEffect">
                                  <p:stCondLst>
                                    <p:cond delay="25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53" presetClass="entr" presetSubtype="16" fill="hold" grpId="0" nodeType="withEffect">
                                  <p:stCondLst>
                                    <p:cond delay="25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par>
                                <p:cTn id="18" presetID="10" presetClass="exit" presetSubtype="0" fill="hold" grpId="1" nodeType="withEffect">
                                  <p:stCondLst>
                                    <p:cond delay="500"/>
                                  </p:stCondLst>
                                  <p:childTnLst>
                                    <p:animEffect transition="out" filter="fade">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par>
                                <p:cTn id="21" presetID="53" presetClass="entr" presetSubtype="16" fill="hold" grpId="0" nodeType="withEffect">
                                  <p:stCondLst>
                                    <p:cond delay="50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Effect transition="in" filter="fade">
                                      <p:cBhvr>
                                        <p:cTn id="25" dur="500"/>
                                        <p:tgtEl>
                                          <p:spTgt spid="16"/>
                                        </p:tgtEl>
                                      </p:cBhvr>
                                    </p:animEffect>
                                  </p:childTnLst>
                                </p:cTn>
                              </p:par>
                              <p:par>
                                <p:cTn id="26" presetID="10" presetClass="exit" presetSubtype="0" fill="hold" grpId="1" nodeType="withEffect">
                                  <p:stCondLst>
                                    <p:cond delay="750"/>
                                  </p:stCondLst>
                                  <p:childTnLst>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par>
                                <p:cTn id="29" presetID="53"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par>
                                <p:cTn id="34" presetID="10" presetClass="exit" presetSubtype="0" fill="hold" grpId="1" nodeType="withEffect">
                                  <p:stCondLst>
                                    <p:cond delay="25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par>
                                <p:cTn id="37" presetID="53" presetClass="entr" presetSubtype="16" fill="hold" grpId="0" nodeType="withEffect">
                                  <p:stCondLst>
                                    <p:cond delay="25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10" presetClass="exit" presetSubtype="0" fill="hold" grpId="1" nodeType="withEffect">
                                  <p:stCondLst>
                                    <p:cond delay="500"/>
                                  </p:stCondLst>
                                  <p:childTnLst>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par>
                                <p:cTn id="45" presetID="53" presetClass="entr" presetSubtype="16" fill="hold" grpId="0" nodeType="withEffect">
                                  <p:stCondLst>
                                    <p:cond delay="50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par>
                                <p:cTn id="50" presetID="10" presetClass="exit" presetSubtype="0" fill="hold" grpId="1" nodeType="withEffect">
                                  <p:stCondLst>
                                    <p:cond delay="750"/>
                                  </p:stCondLst>
                                  <p:childTnLst>
                                    <p:animEffect transition="out" filter="fade">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par>
                          <p:cTn id="53" fill="hold">
                            <p:stCondLst>
                              <p:cond delay="1250"/>
                            </p:stCondLst>
                            <p:childTnLst>
                              <p:par>
                                <p:cTn id="54" presetID="2" presetClass="entr" presetSubtype="1" decel="100000" fill="hold" grpId="0" nodeType="afterEffect">
                                  <p:stCondLst>
                                    <p:cond delay="0"/>
                                  </p:stCondLst>
                                  <p:childTnLst>
                                    <p:set>
                                      <p:cBhvr>
                                        <p:cTn id="55" dur="1" fill="hold">
                                          <p:stCondLst>
                                            <p:cond delay="0"/>
                                          </p:stCondLst>
                                        </p:cTn>
                                        <p:tgtEl>
                                          <p:spTgt spid="46"/>
                                        </p:tgtEl>
                                        <p:attrNameLst>
                                          <p:attrName>style.visibility</p:attrName>
                                        </p:attrNameLst>
                                      </p:cBhvr>
                                      <p:to>
                                        <p:strVal val="visible"/>
                                      </p:to>
                                    </p:set>
                                    <p:anim calcmode="lin" valueType="num">
                                      <p:cBhvr additive="base">
                                        <p:cTn id="56" dur="650" fill="hold"/>
                                        <p:tgtEl>
                                          <p:spTgt spid="46"/>
                                        </p:tgtEl>
                                        <p:attrNameLst>
                                          <p:attrName>ppt_x</p:attrName>
                                        </p:attrNameLst>
                                      </p:cBhvr>
                                      <p:tavLst>
                                        <p:tav tm="0">
                                          <p:val>
                                            <p:strVal val="#ppt_x"/>
                                          </p:val>
                                        </p:tav>
                                        <p:tav tm="100000">
                                          <p:val>
                                            <p:strVal val="#ppt_x"/>
                                          </p:val>
                                        </p:tav>
                                      </p:tavLst>
                                    </p:anim>
                                    <p:anim calcmode="lin" valueType="num">
                                      <p:cBhvr additive="base">
                                        <p:cTn id="57" dur="650" fill="hold"/>
                                        <p:tgtEl>
                                          <p:spTgt spid="46"/>
                                        </p:tgtEl>
                                        <p:attrNameLst>
                                          <p:attrName>ppt_y</p:attrName>
                                        </p:attrNameLst>
                                      </p:cBhvr>
                                      <p:tavLst>
                                        <p:tav tm="0">
                                          <p:val>
                                            <p:strVal val="0-#ppt_h/2"/>
                                          </p:val>
                                        </p:tav>
                                        <p:tav tm="100000">
                                          <p:val>
                                            <p:strVal val="#ppt_y"/>
                                          </p:val>
                                        </p:tav>
                                      </p:tavLst>
                                    </p:anim>
                                  </p:childTnLst>
                                </p:cTn>
                              </p:par>
                            </p:childTnLst>
                          </p:cTn>
                        </p:par>
                        <p:par>
                          <p:cTn id="58" fill="hold">
                            <p:stCondLst>
                              <p:cond delay="1900"/>
                            </p:stCondLst>
                            <p:childTnLst>
                              <p:par>
                                <p:cTn id="59" presetID="1" presetClass="entr" presetSubtype="0"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0" grpId="0" animBg="1"/>
      <p:bldP spid="10" grpId="1" animBg="1"/>
      <p:bldP spid="11" grpId="0" animBg="1"/>
      <p:bldP spid="11" grpId="1" animBg="1"/>
      <p:bldP spid="12" grpId="0" animBg="1"/>
      <p:bldP spid="12" grpId="1" animBg="1"/>
      <p:bldP spid="46" grpId="0" animBg="1"/>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4570" y="1903542"/>
            <a:ext cx="4019156" cy="3017520"/>
          </a:xfrm>
          <a:prstGeom prst="rect">
            <a:avLst/>
          </a:prstGeom>
        </p:spPr>
      </p:pic>
    </p:spTree>
    <p:extLst>
      <p:ext uri="{BB962C8B-B14F-4D97-AF65-F5344CB8AC3E}">
        <p14:creationId xmlns:p14="http://schemas.microsoft.com/office/powerpoint/2010/main" val="4806508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p:cNvSpPr>
            <a:spLocks noGrp="1"/>
          </p:cNvSpPr>
          <p:nvPr>
            <p:ph type="body" sz="quarter" idx="10"/>
          </p:nvPr>
        </p:nvSpPr>
        <p:spPr>
          <a:xfrm>
            <a:off x="5579706" y="431801"/>
            <a:ext cx="5887332" cy="526811"/>
          </a:xfrm>
        </p:spPr>
        <p:txBody>
          <a:bodyPr/>
          <a:lstStyle/>
          <a:p>
            <a:r>
              <a:rPr lang="en-US" dirty="0"/>
              <a:t>FROM SURVIVING TO THRIVING</a:t>
            </a:r>
          </a:p>
        </p:txBody>
      </p:sp>
      <p:sp>
        <p:nvSpPr>
          <p:cNvPr id="21" name="Text Placeholder 20"/>
          <p:cNvSpPr>
            <a:spLocks noGrp="1"/>
          </p:cNvSpPr>
          <p:nvPr>
            <p:ph type="body" sz="quarter" idx="11"/>
          </p:nvPr>
        </p:nvSpPr>
        <p:spPr>
          <a:xfrm>
            <a:off x="0" y="2753863"/>
            <a:ext cx="1768378" cy="2316532"/>
          </a:xfrm>
        </p:spPr>
        <p:txBody>
          <a:bodyPr/>
          <a:lstStyle/>
          <a:p>
            <a:r>
              <a:rPr lang="en-US" dirty="0"/>
              <a:t>Crisis Stabilization. </a:t>
            </a:r>
          </a:p>
          <a:p>
            <a:r>
              <a:rPr lang="en-US" b="0" dirty="0"/>
              <a:t>Addressing a deteriorating situation and taking control of cash flow and short-term financing. </a:t>
            </a:r>
          </a:p>
        </p:txBody>
      </p:sp>
      <p:sp>
        <p:nvSpPr>
          <p:cNvPr id="19" name="Title 18"/>
          <p:cNvSpPr>
            <a:spLocks noGrp="1"/>
          </p:cNvSpPr>
          <p:nvPr>
            <p:ph type="title"/>
          </p:nvPr>
        </p:nvSpPr>
        <p:spPr>
          <a:xfrm>
            <a:off x="555244" y="0"/>
            <a:ext cx="4083304" cy="914096"/>
          </a:xfrm>
        </p:spPr>
        <p:txBody>
          <a:bodyPr/>
          <a:lstStyle/>
          <a:p>
            <a:r>
              <a:rPr lang="en-US" dirty="0"/>
              <a:t>SUSTAINABILITY</a:t>
            </a:r>
          </a:p>
        </p:txBody>
      </p:sp>
      <p:sp>
        <p:nvSpPr>
          <p:cNvPr id="22" name="Text Placeholder 21"/>
          <p:cNvSpPr>
            <a:spLocks noGrp="1"/>
          </p:cNvSpPr>
          <p:nvPr>
            <p:ph type="body" sz="quarter" idx="12"/>
          </p:nvPr>
        </p:nvSpPr>
        <p:spPr>
          <a:xfrm>
            <a:off x="1489081" y="2753863"/>
            <a:ext cx="1772638" cy="2223173"/>
          </a:xfrm>
        </p:spPr>
        <p:txBody>
          <a:bodyPr/>
          <a:lstStyle/>
          <a:p>
            <a:r>
              <a:rPr lang="en-US" dirty="0"/>
              <a:t>Leadership.</a:t>
            </a:r>
          </a:p>
          <a:p>
            <a:endParaRPr lang="en-US" dirty="0"/>
          </a:p>
          <a:p>
            <a:r>
              <a:rPr lang="en-US" b="0" dirty="0"/>
              <a:t>Having the right talent with the right competence, skills and capability. </a:t>
            </a:r>
          </a:p>
        </p:txBody>
      </p:sp>
      <p:sp>
        <p:nvSpPr>
          <p:cNvPr id="23" name="Text Placeholder 22"/>
          <p:cNvSpPr>
            <a:spLocks noGrp="1"/>
          </p:cNvSpPr>
          <p:nvPr>
            <p:ph type="body" sz="quarter" idx="13"/>
          </p:nvPr>
        </p:nvSpPr>
        <p:spPr>
          <a:xfrm>
            <a:off x="3036375" y="2753863"/>
            <a:ext cx="1661243" cy="2316532"/>
          </a:xfrm>
        </p:spPr>
        <p:txBody>
          <a:bodyPr/>
          <a:lstStyle/>
          <a:p>
            <a:r>
              <a:rPr lang="en-US" dirty="0"/>
              <a:t>Stakeholder Support. </a:t>
            </a:r>
          </a:p>
          <a:p>
            <a:r>
              <a:rPr lang="en-US" b="0" dirty="0"/>
              <a:t>Key Communication with all relevant internally and externally Stakeholders</a:t>
            </a:r>
          </a:p>
        </p:txBody>
      </p:sp>
      <p:sp>
        <p:nvSpPr>
          <p:cNvPr id="24" name="Text Placeholder 23"/>
          <p:cNvSpPr>
            <a:spLocks noGrp="1"/>
          </p:cNvSpPr>
          <p:nvPr>
            <p:ph type="body" sz="quarter" idx="14"/>
          </p:nvPr>
        </p:nvSpPr>
        <p:spPr>
          <a:xfrm>
            <a:off x="4596086" y="2793851"/>
            <a:ext cx="1903474" cy="2538131"/>
          </a:xfrm>
        </p:spPr>
        <p:txBody>
          <a:bodyPr/>
          <a:lstStyle/>
          <a:p>
            <a:r>
              <a:rPr lang="en-US" dirty="0"/>
              <a:t>Strategic Focus</a:t>
            </a:r>
          </a:p>
          <a:p>
            <a:r>
              <a:rPr lang="en-US" b="0" dirty="0"/>
              <a:t>Asset reduction and focus on the core business.  Rejuvenating your business, making the tough decisions on harnessing resources</a:t>
            </a:r>
          </a:p>
        </p:txBody>
      </p:sp>
      <p:sp>
        <p:nvSpPr>
          <p:cNvPr id="25" name="Text Placeholder 24"/>
          <p:cNvSpPr>
            <a:spLocks noGrp="1"/>
          </p:cNvSpPr>
          <p:nvPr>
            <p:ph type="body" sz="quarter" idx="15"/>
          </p:nvPr>
        </p:nvSpPr>
        <p:spPr>
          <a:xfrm>
            <a:off x="6397332" y="2753863"/>
            <a:ext cx="2073513" cy="3646126"/>
          </a:xfrm>
        </p:spPr>
        <p:txBody>
          <a:bodyPr/>
          <a:lstStyle/>
          <a:p>
            <a:r>
              <a:rPr lang="en-US" dirty="0"/>
              <a:t>Organizational Change</a:t>
            </a:r>
          </a:p>
          <a:p>
            <a:r>
              <a:rPr lang="en-US" b="0" dirty="0"/>
              <a:t>Establishing new terms and conditions for employment and making structural changes to run with a smaller team. Once the strategic direction of the business is set, the team needs to be shaped to implement the plan. </a:t>
            </a:r>
          </a:p>
        </p:txBody>
      </p:sp>
      <p:sp>
        <p:nvSpPr>
          <p:cNvPr id="7" name="Slide Number Placeholder 6"/>
          <p:cNvSpPr>
            <a:spLocks noGrp="1"/>
          </p:cNvSpPr>
          <p:nvPr>
            <p:ph type="sldNum" sz="quarter" idx="4"/>
          </p:nvPr>
        </p:nvSpPr>
        <p:spPr/>
        <p:txBody>
          <a:bodyPr/>
          <a:lstStyle/>
          <a:p>
            <a:fld id="{4997E989-D798-4C62-8E93-3D2D613C2488}" type="slidenum">
              <a:rPr lang="en-US" smtClean="0"/>
              <a:pPr/>
              <a:t>11</a:t>
            </a:fld>
            <a:endParaRPr lang="en-US" dirty="0"/>
          </a:p>
        </p:txBody>
      </p:sp>
      <p:sp>
        <p:nvSpPr>
          <p:cNvPr id="28" name="TextBox 27"/>
          <p:cNvSpPr txBox="1"/>
          <p:nvPr/>
        </p:nvSpPr>
        <p:spPr>
          <a:xfrm>
            <a:off x="8368616" y="2753863"/>
            <a:ext cx="1940584" cy="1815882"/>
          </a:xfrm>
          <a:prstGeom prst="rect">
            <a:avLst/>
          </a:prstGeom>
          <a:noFill/>
        </p:spPr>
        <p:txBody>
          <a:bodyPr wrap="square" rtlCol="0">
            <a:spAutoFit/>
          </a:bodyPr>
          <a:lstStyle/>
          <a:p>
            <a:r>
              <a:rPr lang="en-US" sz="1600" b="1" dirty="0"/>
              <a:t>Critical Process Improvement</a:t>
            </a:r>
            <a:r>
              <a:rPr lang="en-US" sz="1600" dirty="0"/>
              <a:t>. </a:t>
            </a:r>
          </a:p>
          <a:p>
            <a:r>
              <a:rPr lang="en-US" sz="1600" dirty="0"/>
              <a:t>Cost reductions, quality improvements, and increasing revenues. </a:t>
            </a:r>
          </a:p>
        </p:txBody>
      </p:sp>
      <p:sp>
        <p:nvSpPr>
          <p:cNvPr id="29" name="TextBox 28"/>
          <p:cNvSpPr txBox="1"/>
          <p:nvPr/>
        </p:nvSpPr>
        <p:spPr>
          <a:xfrm>
            <a:off x="10442129" y="2753863"/>
            <a:ext cx="1604864" cy="2800767"/>
          </a:xfrm>
          <a:prstGeom prst="rect">
            <a:avLst/>
          </a:prstGeom>
          <a:noFill/>
        </p:spPr>
        <p:txBody>
          <a:bodyPr wrap="square" rtlCol="0">
            <a:spAutoFit/>
          </a:bodyPr>
          <a:lstStyle/>
          <a:p>
            <a:r>
              <a:rPr lang="en-US" sz="1600" b="1" dirty="0"/>
              <a:t>Financial Restructuring.</a:t>
            </a:r>
            <a:r>
              <a:rPr lang="en-US" sz="1600" dirty="0"/>
              <a:t>. Assessing liabilities and making financial commitments to a level that the renewed organization can meet</a:t>
            </a:r>
          </a:p>
        </p:txBody>
      </p:sp>
      <p:sp>
        <p:nvSpPr>
          <p:cNvPr id="30" name="TextBox 29"/>
          <p:cNvSpPr txBox="1"/>
          <p:nvPr/>
        </p:nvSpPr>
        <p:spPr>
          <a:xfrm>
            <a:off x="154715" y="6294472"/>
            <a:ext cx="4441371" cy="369332"/>
          </a:xfrm>
          <a:prstGeom prst="rect">
            <a:avLst/>
          </a:prstGeom>
          <a:noFill/>
        </p:spPr>
        <p:txBody>
          <a:bodyPr wrap="square" rtlCol="0">
            <a:spAutoFit/>
          </a:bodyPr>
          <a:lstStyle/>
          <a:p>
            <a:r>
              <a:rPr lang="en-US" dirty="0"/>
              <a:t>Source: Kenneth H. Marks</a:t>
            </a:r>
          </a:p>
        </p:txBody>
      </p:sp>
    </p:spTree>
    <p:extLst>
      <p:ext uri="{BB962C8B-B14F-4D97-AF65-F5344CB8AC3E}">
        <p14:creationId xmlns:p14="http://schemas.microsoft.com/office/powerpoint/2010/main" val="1789247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a:t>- Christo  Nel (1992)</a:t>
            </a:r>
          </a:p>
        </p:txBody>
      </p:sp>
      <p:sp>
        <p:nvSpPr>
          <p:cNvPr id="3" name="Text Placeholder 2"/>
          <p:cNvSpPr>
            <a:spLocks noGrp="1"/>
          </p:cNvSpPr>
          <p:nvPr>
            <p:ph type="body" sz="quarter" idx="13"/>
          </p:nvPr>
        </p:nvSpPr>
        <p:spPr>
          <a:xfrm>
            <a:off x="271697" y="1865060"/>
            <a:ext cx="11658600" cy="1089529"/>
          </a:xfrm>
        </p:spPr>
        <p:txBody>
          <a:bodyPr/>
          <a:lstStyle/>
          <a:p>
            <a:r>
              <a:rPr lang="en-US" dirty="0"/>
              <a:t>People stop aspiring when the pain of disillusionment becomes too great</a:t>
            </a:r>
          </a:p>
        </p:txBody>
      </p:sp>
      <p:sp>
        <p:nvSpPr>
          <p:cNvPr id="4" name="Slide Number Placeholder 3"/>
          <p:cNvSpPr>
            <a:spLocks noGrp="1"/>
          </p:cNvSpPr>
          <p:nvPr>
            <p:ph type="sldNum" sz="quarter" idx="4"/>
          </p:nvPr>
        </p:nvSpPr>
        <p:spPr/>
        <p:txBody>
          <a:bodyPr/>
          <a:lstStyle/>
          <a:p>
            <a:fld id="{4997E989-D798-4C62-8E93-3D2D613C2488}" type="slidenum">
              <a:rPr lang="en-US" smtClean="0"/>
              <a:pPr/>
              <a:t>12</a:t>
            </a:fld>
            <a:endParaRPr lang="en-US" dirty="0"/>
          </a:p>
        </p:txBody>
      </p:sp>
    </p:spTree>
    <p:extLst>
      <p:ext uri="{BB962C8B-B14F-4D97-AF65-F5344CB8AC3E}">
        <p14:creationId xmlns:p14="http://schemas.microsoft.com/office/powerpoint/2010/main" val="2262600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2585" y="1823096"/>
            <a:ext cx="3714704" cy="4844403"/>
          </a:xfrm>
        </p:spPr>
        <p:txBody>
          <a:bodyPr/>
          <a:lstStyle/>
          <a:p>
            <a:r>
              <a:rPr lang="en-US" dirty="0"/>
              <a:t>SOCIO-POLITICAL </a:t>
            </a:r>
          </a:p>
          <a:p>
            <a:pPr marL="285750" indent="-285750" algn="l">
              <a:buFont typeface="Arial" panose="020B0604020202020204" pitchFamily="34" charset="0"/>
              <a:buChar char="•"/>
            </a:pPr>
            <a:r>
              <a:rPr lang="en-US" sz="1600" dirty="0"/>
              <a:t>The socio-political challenges are “huge“ and are not going to disappear overnight so we need to understand them and become innovative and creative to the point of working around them to create solutions for our clients.</a:t>
            </a:r>
          </a:p>
          <a:p>
            <a:pPr marL="285750" indent="-285750" algn="l">
              <a:buFont typeface="Arial" panose="020B0604020202020204" pitchFamily="34" charset="0"/>
              <a:buChar char="•"/>
            </a:pPr>
            <a:r>
              <a:rPr lang="en-US" sz="1600" dirty="0"/>
              <a:t>One needs to be realistic in the products that they put out to the market.</a:t>
            </a:r>
          </a:p>
          <a:p>
            <a:pPr marL="285750" indent="-285750" algn="l">
              <a:buFont typeface="Arial" panose="020B0604020202020204" pitchFamily="34" charset="0"/>
              <a:buChar char="•"/>
            </a:pPr>
            <a:r>
              <a:rPr lang="en-US" sz="1600" dirty="0"/>
              <a:t>We have to be honest, accountable and move with the times but prepare for a change eventually</a:t>
            </a:r>
          </a:p>
        </p:txBody>
      </p:sp>
      <p:sp>
        <p:nvSpPr>
          <p:cNvPr id="3" name="Content Placeholder 2"/>
          <p:cNvSpPr>
            <a:spLocks noGrp="1"/>
          </p:cNvSpPr>
          <p:nvPr>
            <p:ph idx="14"/>
          </p:nvPr>
        </p:nvSpPr>
        <p:spPr>
          <a:xfrm>
            <a:off x="3962461" y="1823096"/>
            <a:ext cx="3840480" cy="4611519"/>
          </a:xfrm>
        </p:spPr>
        <p:txBody>
          <a:bodyPr/>
          <a:lstStyle/>
          <a:p>
            <a:r>
              <a:rPr lang="en-US" dirty="0"/>
              <a:t>SOCIO – ECONOMIC</a:t>
            </a:r>
          </a:p>
          <a:p>
            <a:r>
              <a:rPr lang="en-US" dirty="0"/>
              <a:t> </a:t>
            </a:r>
          </a:p>
          <a:p>
            <a:pPr marL="285750" indent="-285750" algn="l">
              <a:buFont typeface="Arial" panose="020B0604020202020204" pitchFamily="34" charset="0"/>
              <a:buChar char="•"/>
            </a:pPr>
            <a:r>
              <a:rPr lang="en-US" sz="1600" b="0" dirty="0"/>
              <a:t>Appreciating the socioeconomics (also known as </a:t>
            </a:r>
            <a:r>
              <a:rPr lang="en-US" sz="1600" dirty="0"/>
              <a:t>social economics</a:t>
            </a:r>
            <a:r>
              <a:rPr lang="en-US" sz="1600" b="0" dirty="0"/>
              <a:t>) the </a:t>
            </a:r>
            <a:r>
              <a:rPr lang="en-US" sz="1600" dirty="0"/>
              <a:t>social</a:t>
            </a:r>
            <a:r>
              <a:rPr lang="en-US" sz="1600" b="0" dirty="0"/>
              <a:t> science that studies how </a:t>
            </a:r>
            <a:r>
              <a:rPr lang="en-US" sz="1600" dirty="0"/>
              <a:t>economic</a:t>
            </a:r>
            <a:r>
              <a:rPr lang="en-US" sz="1600" b="0" dirty="0"/>
              <a:t> activity affects and is shaped by </a:t>
            </a:r>
            <a:r>
              <a:rPr lang="en-US" sz="1600" dirty="0"/>
              <a:t>social</a:t>
            </a:r>
            <a:r>
              <a:rPr lang="en-US" sz="1600" b="0" dirty="0"/>
              <a:t> processes prevalent in a society. </a:t>
            </a:r>
          </a:p>
          <a:p>
            <a:pPr marL="285750" indent="-285750" algn="l">
              <a:buFont typeface="Arial" panose="020B0604020202020204" pitchFamily="34" charset="0"/>
              <a:buChar char="•"/>
            </a:pPr>
            <a:r>
              <a:rPr lang="en-US" sz="1600" b="0" dirty="0"/>
              <a:t>One therefore needs to understand the processes at play in Zimbabwe and appreciate that the way you do business has to change. </a:t>
            </a:r>
          </a:p>
          <a:p>
            <a:pPr algn="l"/>
            <a:endParaRPr lang="en-US" sz="1600" b="0" dirty="0"/>
          </a:p>
          <a:p>
            <a:pPr marL="285750" indent="-285750" algn="l">
              <a:buFont typeface="Arial" panose="020B0604020202020204" pitchFamily="34" charset="0"/>
              <a:buChar char="•"/>
            </a:pPr>
            <a:r>
              <a:rPr lang="en-US" sz="1600" b="0" dirty="0"/>
              <a:t>In general it analyzes how societies progress, stagnate, or regress because of their local or regional </a:t>
            </a:r>
            <a:r>
              <a:rPr lang="en-US" sz="1600" dirty="0"/>
              <a:t>economy</a:t>
            </a:r>
            <a:r>
              <a:rPr lang="en-US" sz="1600" b="0" dirty="0"/>
              <a:t>, or the global </a:t>
            </a:r>
            <a:r>
              <a:rPr lang="en-US" sz="1600" dirty="0"/>
              <a:t>economy</a:t>
            </a:r>
            <a:r>
              <a:rPr lang="en-US" b="0" dirty="0"/>
              <a:t>.</a:t>
            </a:r>
            <a:endParaRPr lang="en-US" dirty="0"/>
          </a:p>
        </p:txBody>
      </p:sp>
      <p:sp>
        <p:nvSpPr>
          <p:cNvPr id="4" name="Content Placeholder 3"/>
          <p:cNvSpPr>
            <a:spLocks noGrp="1"/>
          </p:cNvSpPr>
          <p:nvPr>
            <p:ph idx="15"/>
          </p:nvPr>
        </p:nvSpPr>
        <p:spPr>
          <a:xfrm>
            <a:off x="8010096" y="1823096"/>
            <a:ext cx="3773077" cy="2821285"/>
          </a:xfrm>
        </p:spPr>
        <p:txBody>
          <a:bodyPr/>
          <a:lstStyle/>
          <a:p>
            <a:r>
              <a:rPr lang="en-US" dirty="0"/>
              <a:t>FINANCIAL</a:t>
            </a:r>
          </a:p>
          <a:p>
            <a:endParaRPr lang="en-US" dirty="0"/>
          </a:p>
          <a:p>
            <a:pPr marL="342900" indent="-342900" algn="l">
              <a:buFont typeface="Arial" panose="020B0604020202020204" pitchFamily="34" charset="0"/>
              <a:buChar char="•"/>
            </a:pPr>
            <a:r>
              <a:rPr lang="en-US" sz="1600" dirty="0"/>
              <a:t>One has to fully understand and appreciate the financial onslaught and how it impacts customers before adopting their operating model to the situation at hand. </a:t>
            </a:r>
          </a:p>
          <a:p>
            <a:pPr marL="342900" indent="-342900" algn="l">
              <a:buFont typeface="Arial" panose="020B0604020202020204" pitchFamily="34" charset="0"/>
              <a:buChar char="•"/>
            </a:pPr>
            <a:r>
              <a:rPr lang="en-US" sz="1600" dirty="0"/>
              <a:t>Rebranding becomes a necessity </a:t>
            </a:r>
          </a:p>
          <a:p>
            <a:pPr marL="342900" indent="-342900" algn="l">
              <a:buFont typeface="Arial" panose="020B0604020202020204" pitchFamily="34" charset="0"/>
              <a:buChar char="•"/>
            </a:pPr>
            <a:endParaRPr lang="en-US" sz="1600" dirty="0"/>
          </a:p>
        </p:txBody>
      </p:sp>
      <p:sp>
        <p:nvSpPr>
          <p:cNvPr id="5" name="Title 4"/>
          <p:cNvSpPr>
            <a:spLocks noGrp="1"/>
          </p:cNvSpPr>
          <p:nvPr>
            <p:ph type="title"/>
          </p:nvPr>
        </p:nvSpPr>
        <p:spPr>
          <a:xfrm>
            <a:off x="316322" y="339408"/>
            <a:ext cx="2972162" cy="424732"/>
          </a:xfrm>
        </p:spPr>
        <p:txBody>
          <a:bodyPr/>
          <a:lstStyle/>
          <a:p>
            <a:pPr algn="l"/>
            <a:r>
              <a:rPr lang="en-US" sz="2400" dirty="0"/>
              <a:t>CONSEQUENCES </a:t>
            </a:r>
          </a:p>
        </p:txBody>
      </p:sp>
      <p:sp>
        <p:nvSpPr>
          <p:cNvPr id="6" name="Text Placeholder 5"/>
          <p:cNvSpPr>
            <a:spLocks noGrp="1"/>
          </p:cNvSpPr>
          <p:nvPr>
            <p:ph type="body" sz="quarter" idx="16"/>
          </p:nvPr>
        </p:nvSpPr>
        <p:spPr>
          <a:xfrm>
            <a:off x="3938766" y="291907"/>
            <a:ext cx="6200164" cy="757130"/>
          </a:xfrm>
        </p:spPr>
        <p:txBody>
          <a:bodyPr/>
          <a:lstStyle/>
          <a:p>
            <a:r>
              <a:rPr lang="en-US" dirty="0"/>
              <a:t>THE FINANCIAL MELTDOWN – HOW DO WE SURVIVE ITS ONSLAUGHT </a:t>
            </a:r>
          </a:p>
        </p:txBody>
      </p:sp>
      <p:sp>
        <p:nvSpPr>
          <p:cNvPr id="7" name="Slide Number Placeholder 6"/>
          <p:cNvSpPr>
            <a:spLocks noGrp="1"/>
          </p:cNvSpPr>
          <p:nvPr>
            <p:ph type="sldNum" sz="quarter" idx="4"/>
          </p:nvPr>
        </p:nvSpPr>
        <p:spPr/>
        <p:txBody>
          <a:bodyPr/>
          <a:lstStyle/>
          <a:p>
            <a:fld id="{4997E989-D798-4C62-8E93-3D2D613C2488}" type="slidenum">
              <a:rPr lang="en-US" smtClean="0"/>
              <a:pPr/>
              <a:t>13</a:t>
            </a:fld>
            <a:endParaRPr lang="en-US" dirty="0"/>
          </a:p>
        </p:txBody>
      </p:sp>
    </p:spTree>
    <p:extLst>
      <p:ext uri="{BB962C8B-B14F-4D97-AF65-F5344CB8AC3E}">
        <p14:creationId xmlns:p14="http://schemas.microsoft.com/office/powerpoint/2010/main" val="632494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469322" y="6021168"/>
            <a:ext cx="8097838" cy="646331"/>
          </a:xfrm>
        </p:spPr>
        <p:txBody>
          <a:bodyPr/>
          <a:lstStyle/>
          <a:p>
            <a:r>
              <a:rPr lang="en-US" i="1" dirty="0"/>
              <a:t>Inspired by — Gene Roddenberry</a:t>
            </a:r>
            <a:endParaRPr lang="en-US" dirty="0"/>
          </a:p>
          <a:p>
            <a:endParaRPr lang="en-US" dirty="0"/>
          </a:p>
        </p:txBody>
      </p:sp>
      <p:sp>
        <p:nvSpPr>
          <p:cNvPr id="3" name="Text Placeholder 2"/>
          <p:cNvSpPr>
            <a:spLocks noGrp="1"/>
          </p:cNvSpPr>
          <p:nvPr>
            <p:ph type="body" sz="quarter" idx="13"/>
          </p:nvPr>
        </p:nvSpPr>
        <p:spPr>
          <a:xfrm>
            <a:off x="271697" y="1496853"/>
            <a:ext cx="11658600" cy="4524315"/>
          </a:xfrm>
        </p:spPr>
        <p:txBody>
          <a:bodyPr/>
          <a:lstStyle/>
          <a:p>
            <a:r>
              <a:rPr lang="en-US" sz="3200" i="1" dirty="0"/>
              <a:t>Nuclear warfare is not necessary to cause a breakdown of our society. You take a city like Harare, Mutare, Gweru — their water supply comes from around the Cities and any interruption of that, or food, or power for any period of time you're going to have riots in the streets.</a:t>
            </a:r>
          </a:p>
          <a:p>
            <a:endParaRPr lang="en-US" sz="3200" dirty="0"/>
          </a:p>
          <a:p>
            <a:r>
              <a:rPr lang="en-US" sz="3200" i="1" dirty="0"/>
              <a:t>Our society is so fragile, so dependent on the interworking of things to provide us with the goods and services that you don't need nuclear warfare to fragment us anymore than the Romans needed it to cause their eventual downfall.</a:t>
            </a:r>
            <a:endParaRPr lang="en-US" sz="3200" dirty="0"/>
          </a:p>
        </p:txBody>
      </p:sp>
      <p:sp>
        <p:nvSpPr>
          <p:cNvPr id="4" name="Slide Number Placeholder 3"/>
          <p:cNvSpPr>
            <a:spLocks noGrp="1"/>
          </p:cNvSpPr>
          <p:nvPr>
            <p:ph type="sldNum" sz="quarter" idx="4"/>
          </p:nvPr>
        </p:nvSpPr>
        <p:spPr/>
        <p:txBody>
          <a:bodyPr/>
          <a:lstStyle/>
          <a:p>
            <a:fld id="{4997E989-D798-4C62-8E93-3D2D613C2488}" type="slidenum">
              <a:rPr lang="en-US" smtClean="0"/>
              <a:pPr/>
              <a:t>14</a:t>
            </a:fld>
            <a:endParaRPr lang="en-US" dirty="0"/>
          </a:p>
        </p:txBody>
      </p:sp>
    </p:spTree>
    <p:extLst>
      <p:ext uri="{BB962C8B-B14F-4D97-AF65-F5344CB8AC3E}">
        <p14:creationId xmlns:p14="http://schemas.microsoft.com/office/powerpoint/2010/main" val="4079059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RESILIENT BUSINESS and AVOIDING FINANCIAL MELTDOWN</a:t>
            </a:r>
          </a:p>
        </p:txBody>
      </p:sp>
      <p:sp>
        <p:nvSpPr>
          <p:cNvPr id="3" name="Text Placeholder 2"/>
          <p:cNvSpPr>
            <a:spLocks noGrp="1"/>
          </p:cNvSpPr>
          <p:nvPr>
            <p:ph type="body" sz="quarter" idx="10"/>
          </p:nvPr>
        </p:nvSpPr>
        <p:spPr>
          <a:xfrm>
            <a:off x="3944889" y="264438"/>
            <a:ext cx="4376615" cy="535531"/>
          </a:xfrm>
        </p:spPr>
        <p:txBody>
          <a:bodyPr/>
          <a:lstStyle/>
          <a:p>
            <a:r>
              <a:rPr lang="en-US" sz="3200" dirty="0"/>
              <a:t>SUSTAINABILITY</a:t>
            </a:r>
          </a:p>
        </p:txBody>
      </p:sp>
    </p:spTree>
    <p:extLst>
      <p:ext uri="{BB962C8B-B14F-4D97-AF65-F5344CB8AC3E}">
        <p14:creationId xmlns:p14="http://schemas.microsoft.com/office/powerpoint/2010/main" val="3949782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dirty="0"/>
          </a:p>
        </p:txBody>
      </p:sp>
      <p:sp>
        <p:nvSpPr>
          <p:cNvPr id="12" name="Text Placeholder 11"/>
          <p:cNvSpPr>
            <a:spLocks noGrp="1"/>
          </p:cNvSpPr>
          <p:nvPr>
            <p:ph type="body" sz="quarter" idx="11"/>
          </p:nvPr>
        </p:nvSpPr>
        <p:spPr>
          <a:xfrm>
            <a:off x="5734050" y="3503949"/>
            <a:ext cx="6191030" cy="1178528"/>
          </a:xfrm>
        </p:spPr>
        <p:txBody>
          <a:bodyPr/>
          <a:lstStyle/>
          <a:p>
            <a:r>
              <a:rPr lang="en-US" dirty="0"/>
              <a:t>Insurers as visionaries.. painting a picture of the future, being aware of current and future risks, managing risks as you move towards the desired “future” </a:t>
            </a:r>
          </a:p>
        </p:txBody>
      </p:sp>
      <p:pic>
        <p:nvPicPr>
          <p:cNvPr id="14" name="Picture Placeholder 13"/>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15428" b="15428"/>
          <a:stretch>
            <a:fillRect/>
          </a:stretch>
        </p:blipFill>
        <p:spPr>
          <a:xfrm>
            <a:off x="0" y="-1"/>
            <a:ext cx="12192000" cy="3032449"/>
          </a:xfrm>
        </p:spPr>
      </p:pic>
      <p:sp>
        <p:nvSpPr>
          <p:cNvPr id="5" name="Text Placeholder 11"/>
          <p:cNvSpPr>
            <a:spLocks noGrp="1"/>
          </p:cNvSpPr>
          <p:nvPr>
            <p:ph type="body" sz="quarter" idx="11"/>
          </p:nvPr>
        </p:nvSpPr>
        <p:spPr>
          <a:xfrm>
            <a:off x="112667" y="5720653"/>
            <a:ext cx="6191030" cy="906980"/>
          </a:xfrm>
        </p:spPr>
        <p:txBody>
          <a:bodyPr/>
          <a:lstStyle/>
          <a:p>
            <a:r>
              <a:rPr lang="en-US" i="1" dirty="0"/>
              <a:t>**Key here is creating a future in which business thrives, the customer is happy and the returns are huge…….</a:t>
            </a:r>
          </a:p>
        </p:txBody>
      </p:sp>
    </p:spTree>
    <p:extLst>
      <p:ext uri="{BB962C8B-B14F-4D97-AF65-F5344CB8AC3E}">
        <p14:creationId xmlns:p14="http://schemas.microsoft.com/office/powerpoint/2010/main" val="3650068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snowdrop"/>
          <p:cNvPicPr>
            <a:picLocks noChangeAspect="1" noChangeArrowheads="1"/>
          </p:cNvPicPr>
          <p:nvPr/>
        </p:nvPicPr>
        <p:blipFill>
          <a:blip r:embed="rId3" cstate="screen">
            <a:extLst>
              <a:ext uri="{28A0092B-C50C-407E-A947-70E740481C1C}">
                <a14:useLocalDpi xmlns:a14="http://schemas.microsoft.com/office/drawing/2010/main" val="0"/>
              </a:ext>
            </a:extLst>
          </a:blip>
          <a:srcRect l="1047" t="6104" r="2094" b="7335"/>
          <a:stretch>
            <a:fillRect/>
          </a:stretch>
        </p:blipFill>
        <p:spPr bwMode="auto">
          <a:xfrm>
            <a:off x="733425" y="125413"/>
            <a:ext cx="10966451" cy="6592887"/>
          </a:xfrm>
          <a:prstGeom prst="rect">
            <a:avLst/>
          </a:prstGeom>
          <a:solidFill>
            <a:schemeClr val="bg1"/>
          </a:solidFill>
          <a:ln w="38100">
            <a:solidFill>
              <a:schemeClr val="folHlink"/>
            </a:solidFill>
            <a:miter lim="800000"/>
            <a:headEnd/>
            <a:tailEnd/>
          </a:ln>
        </p:spPr>
      </p:pic>
      <p:sp>
        <p:nvSpPr>
          <p:cNvPr id="23555" name="Footer Placeholder 4"/>
          <p:cNvSpPr txBox="1">
            <a:spLocks/>
          </p:cNvSpPr>
          <p:nvPr/>
        </p:nvSpPr>
        <p:spPr bwMode="auto">
          <a:xfrm>
            <a:off x="7772400" y="6578600"/>
            <a:ext cx="28956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en-US" altLang="en-US" sz="1200" dirty="0"/>
              <a:t>(c) Penny Milner-Smyth</a:t>
            </a:r>
          </a:p>
        </p:txBody>
      </p:sp>
    </p:spTree>
    <p:extLst>
      <p:ext uri="{BB962C8B-B14F-4D97-AF65-F5344CB8AC3E}">
        <p14:creationId xmlns:p14="http://schemas.microsoft.com/office/powerpoint/2010/main" val="1097834837"/>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RESILIENT BUSINESS</a:t>
            </a:r>
          </a:p>
        </p:txBody>
      </p:sp>
      <p:sp>
        <p:nvSpPr>
          <p:cNvPr id="3" name="Text Placeholder 2"/>
          <p:cNvSpPr>
            <a:spLocks noGrp="1"/>
          </p:cNvSpPr>
          <p:nvPr>
            <p:ph type="body" sz="quarter" idx="10"/>
          </p:nvPr>
        </p:nvSpPr>
        <p:spPr>
          <a:xfrm>
            <a:off x="3887697" y="0"/>
            <a:ext cx="4567534" cy="1532727"/>
          </a:xfrm>
        </p:spPr>
        <p:txBody>
          <a:bodyPr/>
          <a:lstStyle/>
          <a:p>
            <a:r>
              <a:rPr lang="en-US" sz="2600" dirty="0"/>
              <a:t>CREATING GENERATIONAL SUSTAINABILITY IN THE INSURANCE SECTOR IN ZIMBABWE</a:t>
            </a:r>
          </a:p>
        </p:txBody>
      </p:sp>
      <p:sp>
        <p:nvSpPr>
          <p:cNvPr id="4" name="Text Placeholder 3"/>
          <p:cNvSpPr>
            <a:spLocks noGrp="1"/>
          </p:cNvSpPr>
          <p:nvPr>
            <p:ph type="body" sz="quarter" idx="11"/>
          </p:nvPr>
        </p:nvSpPr>
        <p:spPr/>
        <p:txBody>
          <a:bodyPr/>
          <a:lstStyle/>
          <a:p>
            <a:r>
              <a:rPr lang="en-US" dirty="0"/>
              <a:t>THE BAMBOO ANALOGY</a:t>
            </a:r>
          </a:p>
        </p:txBody>
      </p:sp>
    </p:spTree>
    <p:extLst>
      <p:ext uri="{BB962C8B-B14F-4D97-AF65-F5344CB8AC3E}">
        <p14:creationId xmlns:p14="http://schemas.microsoft.com/office/powerpoint/2010/main" val="1388406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371" r="20371"/>
          <a:stretch>
            <a:fillRect/>
          </a:stretch>
        </p:blipFill>
        <p:spPr/>
      </p:pic>
      <p:sp>
        <p:nvSpPr>
          <p:cNvPr id="10" name="Text Placeholder 9"/>
          <p:cNvSpPr>
            <a:spLocks noGrp="1"/>
          </p:cNvSpPr>
          <p:nvPr>
            <p:ph type="body" sz="quarter" idx="11"/>
          </p:nvPr>
        </p:nvSpPr>
        <p:spPr>
          <a:xfrm>
            <a:off x="6138267" y="2619917"/>
            <a:ext cx="6053733" cy="3905685"/>
          </a:xfrm>
        </p:spPr>
        <p:txBody>
          <a:bodyPr/>
          <a:lstStyle/>
          <a:p>
            <a:r>
              <a:rPr lang="en-US" sz="1800" dirty="0"/>
              <a:t>In Japan, Bamboo is a symbol of good luck and used widely within their new year’s celebrations.</a:t>
            </a:r>
          </a:p>
          <a:p>
            <a:r>
              <a:rPr lang="en-US" sz="1800" dirty="0"/>
              <a:t>Over the winter, heavy snow bends bamboo back and back until one day the snow becomes too heavy, begins to fall, and the bamboo snaps back up tall again, brushing aside the snow. The bamboo endured the heavy burden of the snow, but in the end it had to power to spring back.</a:t>
            </a:r>
          </a:p>
          <a:p>
            <a:r>
              <a:rPr lang="en-US" sz="1800" dirty="0"/>
              <a:t>The image here of young, fresh bamboo represents the ability to spring back after experiencing adversity. </a:t>
            </a:r>
          </a:p>
          <a:p>
            <a:r>
              <a:rPr lang="en-US" sz="1200" dirty="0"/>
              <a:t>http://www.theresilienceprogramme.co.uk/resilience-programme/bamboo</a:t>
            </a:r>
          </a:p>
        </p:txBody>
      </p:sp>
      <p:sp>
        <p:nvSpPr>
          <p:cNvPr id="11" name="Text Placeholder 10"/>
          <p:cNvSpPr>
            <a:spLocks noGrp="1"/>
          </p:cNvSpPr>
          <p:nvPr>
            <p:ph type="body" sz="quarter" idx="19"/>
          </p:nvPr>
        </p:nvSpPr>
        <p:spPr>
          <a:xfrm>
            <a:off x="6138267" y="1554164"/>
            <a:ext cx="5875734" cy="590931"/>
          </a:xfrm>
        </p:spPr>
        <p:txBody>
          <a:bodyPr/>
          <a:lstStyle/>
          <a:p>
            <a:r>
              <a:rPr lang="en-US" dirty="0"/>
              <a:t>Lessons from Bamboo</a:t>
            </a:r>
          </a:p>
        </p:txBody>
      </p:sp>
      <p:sp>
        <p:nvSpPr>
          <p:cNvPr id="6" name="Slide Number Placeholder 5"/>
          <p:cNvSpPr>
            <a:spLocks noGrp="1"/>
          </p:cNvSpPr>
          <p:nvPr>
            <p:ph type="sldNum" sz="quarter" idx="4"/>
          </p:nvPr>
        </p:nvSpPr>
        <p:spPr/>
        <p:txBody>
          <a:bodyPr/>
          <a:lstStyle/>
          <a:p>
            <a:fld id="{4997E989-D798-4C62-8E93-3D2D613C2488}" type="slidenum">
              <a:rPr lang="en-US" smtClean="0"/>
              <a:pPr/>
              <a:t>19</a:t>
            </a:fld>
            <a:endParaRPr lang="en-US" dirty="0"/>
          </a:p>
        </p:txBody>
      </p:sp>
    </p:spTree>
    <p:extLst>
      <p:ext uri="{BB962C8B-B14F-4D97-AF65-F5344CB8AC3E}">
        <p14:creationId xmlns:p14="http://schemas.microsoft.com/office/powerpoint/2010/main" val="3268676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p:cNvSpPr>
            <a:spLocks noChangeAspect="1"/>
          </p:cNvSpPr>
          <p:nvPr/>
        </p:nvSpPr>
        <p:spPr>
          <a:xfrm>
            <a:off x="232519" y="-269350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endParaRPr>
          </a:p>
        </p:txBody>
      </p:sp>
      <p:sp>
        <p:nvSpPr>
          <p:cNvPr id="14" name="Text Placeholder 13"/>
          <p:cNvSpPr>
            <a:spLocks noGrp="1"/>
          </p:cNvSpPr>
          <p:nvPr>
            <p:ph type="body" sz="quarter" idx="10"/>
          </p:nvPr>
        </p:nvSpPr>
        <p:spPr>
          <a:xfrm>
            <a:off x="232519" y="2662267"/>
            <a:ext cx="5044876" cy="2086725"/>
          </a:xfrm>
        </p:spPr>
        <p:txBody>
          <a:bodyPr/>
          <a:lstStyle/>
          <a:p>
            <a:r>
              <a:rPr lang="en-US" sz="2400" dirty="0">
                <a:latin typeface="+mn-lt"/>
              </a:rPr>
              <a:t>Through my experience,  I’m persuaded to believe that because of their ability to prepare for the worst, Immigrants are more likely to get the job done that their native- born counterparts!!!!!</a:t>
            </a:r>
          </a:p>
        </p:txBody>
      </p:sp>
      <p:sp>
        <p:nvSpPr>
          <p:cNvPr id="15" name="Text Placeholder 14"/>
          <p:cNvSpPr>
            <a:spLocks noGrp="1"/>
          </p:cNvSpPr>
          <p:nvPr>
            <p:ph type="body" sz="quarter" idx="11"/>
          </p:nvPr>
        </p:nvSpPr>
        <p:spPr>
          <a:xfrm>
            <a:off x="6096000" y="419100"/>
            <a:ext cx="5671764" cy="5913414"/>
          </a:xfrm>
        </p:spPr>
        <p:txBody>
          <a:bodyPr/>
          <a:lstStyle/>
          <a:p>
            <a:r>
              <a:rPr lang="en-US" sz="2400" dirty="0"/>
              <a:t>Our mission</a:t>
            </a:r>
          </a:p>
          <a:p>
            <a:endParaRPr lang="en-US" dirty="0"/>
          </a:p>
          <a:p>
            <a:pPr lvl="1"/>
            <a:r>
              <a:rPr lang="en-US" sz="2200" dirty="0"/>
              <a:t>As Immigrants in foreign countries, are Zimbabwean capable of getting the ‘job’ done? True or False? </a:t>
            </a:r>
          </a:p>
          <a:p>
            <a:pPr lvl="1"/>
            <a:endParaRPr lang="en-US" sz="2200" dirty="0"/>
          </a:p>
          <a:p>
            <a:pPr lvl="1"/>
            <a:r>
              <a:rPr lang="en-US" sz="2200" dirty="0"/>
              <a:t>What is the responsibility of Zimbabweans in this Native land of Zimbabwe?</a:t>
            </a:r>
          </a:p>
          <a:p>
            <a:pPr lvl="1"/>
            <a:endParaRPr lang="en-US" sz="2200" dirty="0"/>
          </a:p>
          <a:p>
            <a:pPr lvl="1"/>
            <a:r>
              <a:rPr lang="en-US" sz="2200" dirty="0"/>
              <a:t>As a collective in the Insurance Industry, are </a:t>
            </a:r>
            <a:r>
              <a:rPr lang="en-US" sz="2200" i="1" dirty="0"/>
              <a:t>WE</a:t>
            </a:r>
            <a:r>
              <a:rPr lang="en-US" sz="2200" dirty="0"/>
              <a:t> contributing to the creation of a gloom, doom or potential boom the economy?</a:t>
            </a:r>
          </a:p>
          <a:p>
            <a:pPr lvl="1"/>
            <a:endParaRPr lang="en-US" sz="2200" dirty="0"/>
          </a:p>
          <a:p>
            <a:pPr lvl="1"/>
            <a:r>
              <a:rPr lang="en-US" sz="2200" dirty="0"/>
              <a:t>Is our end narrative to future generations, that of doom, gloom or potential serious boom? </a:t>
            </a:r>
          </a:p>
          <a:p>
            <a:pPr lvl="1"/>
            <a:endParaRPr lang="en-US" sz="2200" dirty="0"/>
          </a:p>
        </p:txBody>
      </p:sp>
      <p:sp>
        <p:nvSpPr>
          <p:cNvPr id="32" name="Title 31"/>
          <p:cNvSpPr>
            <a:spLocks noGrp="1"/>
          </p:cNvSpPr>
          <p:nvPr>
            <p:ph type="title"/>
          </p:nvPr>
        </p:nvSpPr>
        <p:spPr>
          <a:xfrm>
            <a:off x="555244" y="0"/>
            <a:ext cx="4083304" cy="914096"/>
          </a:xfrm>
        </p:spPr>
        <p:txBody>
          <a:bodyPr/>
          <a:lstStyle/>
          <a:p>
            <a:r>
              <a:rPr lang="en-US" b="1" dirty="0">
                <a:gradFill>
                  <a:gsLst>
                    <a:gs pos="15000">
                      <a:schemeClr val="bg1"/>
                    </a:gs>
                    <a:gs pos="47000">
                      <a:schemeClr val="bg1"/>
                    </a:gs>
                  </a:gsLst>
                  <a:lin ang="5400000" scaled="1"/>
                </a:gradFill>
              </a:rPr>
              <a:t>INTRODUCTION</a:t>
            </a:r>
          </a:p>
        </p:txBody>
      </p:sp>
      <p:sp>
        <p:nvSpPr>
          <p:cNvPr id="66" name="Slide Number Placeholder 65"/>
          <p:cNvSpPr>
            <a:spLocks noGrp="1"/>
          </p:cNvSpPr>
          <p:nvPr>
            <p:ph type="sldNum" sz="quarter" idx="4"/>
          </p:nvPr>
        </p:nvSpPr>
        <p:spPr/>
        <p:txBody>
          <a:bodyPr/>
          <a:lstStyle/>
          <a:p>
            <a:fld id="{4997E989-D798-4C62-8E93-3D2D613C2488}" type="slidenum">
              <a:rPr lang="en-US" smtClean="0"/>
              <a:pPr/>
              <a:t>2</a:t>
            </a:fld>
            <a:endParaRPr lang="en-US" dirty="0"/>
          </a:p>
        </p:txBody>
      </p:sp>
    </p:spTree>
    <p:extLst>
      <p:ext uri="{BB962C8B-B14F-4D97-AF65-F5344CB8AC3E}">
        <p14:creationId xmlns:p14="http://schemas.microsoft.com/office/powerpoint/2010/main" val="221804989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par>
                                <p:cTn id="13" presetID="63" presetClass="path" presetSubtype="0" decel="100000" fill="hold" grpId="1" nodeType="withEffect">
                                  <p:stCondLst>
                                    <p:cond delay="0"/>
                                  </p:stCondLst>
                                  <p:childTnLst>
                                    <p:animMotion origin="layout" path="M -0.14336 1.11111E-6 L 1.45833E-6 1.11111E-6 " pathEditMode="relative" rAng="0" ptsTypes="AA">
                                      <p:cBhvr>
                                        <p:cTn id="14" dur="750" fill="hold"/>
                                        <p:tgtEl>
                                          <p:spTgt spid="14">
                                            <p:txEl>
                                              <p:pRg st="0" end="0"/>
                                            </p:txEl>
                                          </p:spTgt>
                                        </p:tgtEl>
                                        <p:attrNameLst>
                                          <p:attrName>ppt_x</p:attrName>
                                          <p:attrName>ppt_y</p:attrName>
                                        </p:attrNameLst>
                                      </p:cBhvr>
                                      <p:rCtr x="7161" y="0"/>
                                    </p:animMotion>
                                  </p:childTnLst>
                                </p:cTn>
                              </p:par>
                            </p:childTnLst>
                          </p:cTn>
                        </p:par>
                        <p:par>
                          <p:cTn id="15" fill="hold">
                            <p:stCondLst>
                              <p:cond delay="1250"/>
                            </p:stCondLst>
                            <p:childTnLst>
                              <p:par>
                                <p:cTn id="16" presetID="10" presetClass="entr" presetSubtype="0" fill="hold" grpId="0" nodeType="afterEffect">
                                  <p:stCondLst>
                                    <p:cond delay="25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4" grpId="1" build="p"/>
      <p:bldP spid="15"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779" r="17779"/>
          <a:stretch>
            <a:fillRect/>
          </a:stretch>
        </p:blipFill>
        <p:spPr/>
      </p:pic>
      <p:sp>
        <p:nvSpPr>
          <p:cNvPr id="3" name="Text Placeholder 2"/>
          <p:cNvSpPr>
            <a:spLocks noGrp="1"/>
          </p:cNvSpPr>
          <p:nvPr>
            <p:ph type="body" sz="quarter" idx="11"/>
          </p:nvPr>
        </p:nvSpPr>
        <p:spPr>
          <a:xfrm>
            <a:off x="6138265" y="1017037"/>
            <a:ext cx="6053733" cy="6503319"/>
          </a:xfrm>
        </p:spPr>
        <p:txBody>
          <a:bodyPr/>
          <a:lstStyle/>
          <a:p>
            <a:r>
              <a:rPr lang="en-US" sz="1600" dirty="0"/>
              <a:t>In the forest, a bamboo tree will sway with even the slightest breeze. This mild swaying movement with the wind can be seen as a symbol for resilience. Although their branches are firm, and their trunks firmly rooted in the ground below, they can sway gently in the breeze, responding to the changes in the seasons and the weather without losing their ground. In time even the strongest wind tires itself out: the bamboo remains standing tall and still by not rigidly trying to fight it. </a:t>
            </a:r>
          </a:p>
          <a:p>
            <a:r>
              <a:rPr lang="en-US" sz="1600" dirty="0"/>
              <a:t>In some cultures, bamboo is used as infrastructure. That’s because it has the flexibility to bend and move with the trauma, rather than being rigid, unyielding and ultimately vulnerable to an unexpected jolt and sideways shift.</a:t>
            </a:r>
          </a:p>
          <a:p>
            <a:r>
              <a:rPr lang="en-US" sz="1600" dirty="0"/>
              <a:t>That ability to yield gracefully, move non-linearly, give way rather than resist can be essential to you flourishing.</a:t>
            </a:r>
          </a:p>
          <a:p>
            <a:r>
              <a:rPr lang="en-US" sz="1600" dirty="0"/>
              <a:t>A ‘bend but don’t break’ approach is a secret for success whether we’re talking about bamboo trees, managing your team through change, or just dealing with the everyday challenges of life.</a:t>
            </a:r>
          </a:p>
          <a:p>
            <a:endParaRPr lang="en-US" sz="1800" dirty="0"/>
          </a:p>
          <a:p>
            <a:endParaRPr lang="en-US" sz="1800" dirty="0"/>
          </a:p>
        </p:txBody>
      </p:sp>
      <p:sp>
        <p:nvSpPr>
          <p:cNvPr id="4" name="Text Placeholder 3"/>
          <p:cNvSpPr>
            <a:spLocks noGrp="1"/>
          </p:cNvSpPr>
          <p:nvPr>
            <p:ph type="body" sz="quarter" idx="19"/>
          </p:nvPr>
        </p:nvSpPr>
        <p:spPr>
          <a:xfrm>
            <a:off x="6227265" y="359845"/>
            <a:ext cx="5875734" cy="590931"/>
          </a:xfrm>
        </p:spPr>
        <p:txBody>
          <a:bodyPr/>
          <a:lstStyle/>
          <a:p>
            <a:r>
              <a:rPr lang="en-US" b="1" dirty="0"/>
              <a:t>Be flexible yet firmly rooted</a:t>
            </a:r>
            <a:endParaRPr lang="en-US" dirty="0"/>
          </a:p>
        </p:txBody>
      </p:sp>
      <p:sp>
        <p:nvSpPr>
          <p:cNvPr id="5" name="Slide Number Placeholder 4"/>
          <p:cNvSpPr>
            <a:spLocks noGrp="1"/>
          </p:cNvSpPr>
          <p:nvPr>
            <p:ph type="sldNum" sz="quarter" idx="4"/>
          </p:nvPr>
        </p:nvSpPr>
        <p:spPr/>
        <p:txBody>
          <a:bodyPr/>
          <a:lstStyle/>
          <a:p>
            <a:fld id="{4997E989-D798-4C62-8E93-3D2D613C2488}" type="slidenum">
              <a:rPr lang="en-US" smtClean="0"/>
              <a:pPr/>
              <a:t>20</a:t>
            </a:fld>
            <a:endParaRPr lang="en-US" dirty="0"/>
          </a:p>
        </p:txBody>
      </p:sp>
    </p:spTree>
    <p:extLst>
      <p:ext uri="{BB962C8B-B14F-4D97-AF65-F5344CB8AC3E}">
        <p14:creationId xmlns:p14="http://schemas.microsoft.com/office/powerpoint/2010/main" val="516654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2" cstate="screen">
            <a:extLst>
              <a:ext uri="{28A0092B-C50C-407E-A947-70E740481C1C}">
                <a14:useLocalDpi xmlns:a14="http://schemas.microsoft.com/office/drawing/2010/main" val="0"/>
              </a:ext>
            </a:extLst>
          </a:blip>
          <a:srcRect l="20668" r="20668"/>
          <a:stretch>
            <a:fillRect/>
          </a:stretch>
        </p:blipFill>
        <p:spPr/>
      </p:pic>
      <p:sp>
        <p:nvSpPr>
          <p:cNvPr id="3" name="Text Placeholder 2"/>
          <p:cNvSpPr>
            <a:spLocks noGrp="1"/>
          </p:cNvSpPr>
          <p:nvPr>
            <p:ph type="body" sz="quarter" idx="11"/>
          </p:nvPr>
        </p:nvSpPr>
        <p:spPr>
          <a:xfrm>
            <a:off x="6094444" y="2421847"/>
            <a:ext cx="6053733" cy="4102662"/>
          </a:xfrm>
        </p:spPr>
        <p:txBody>
          <a:bodyPr/>
          <a:lstStyle/>
          <a:p>
            <a:r>
              <a:rPr lang="en-US" sz="1800" dirty="0"/>
              <a:t>The bamboo tree is one of the fastest growing plants on our planet. When we commit to continuous learning and development, our own growth can mirror this pace. It can be a surprise to look back at what or where we used to be, and see how far along a journey we actually are.</a:t>
            </a:r>
          </a:p>
          <a:p>
            <a:r>
              <a:rPr lang="en-US" sz="1800" dirty="0"/>
              <a:t>When we are making progress, we may not notice our improvement: but how fast is not the main concern, only that we’re moving forward. Do not be discouraged by what you perceive as your lack of growth or improvement, but if you have not given up, then you are growing. You just may not see it until much later.</a:t>
            </a:r>
          </a:p>
          <a:p>
            <a:endParaRPr lang="en-US" sz="1800" dirty="0"/>
          </a:p>
        </p:txBody>
      </p:sp>
      <p:sp>
        <p:nvSpPr>
          <p:cNvPr id="4" name="Text Placeholder 3"/>
          <p:cNvSpPr>
            <a:spLocks noGrp="1"/>
          </p:cNvSpPr>
          <p:nvPr>
            <p:ph type="body" sz="quarter" idx="19"/>
          </p:nvPr>
        </p:nvSpPr>
        <p:spPr>
          <a:xfrm>
            <a:off x="6094444" y="1152947"/>
            <a:ext cx="5875734" cy="1089529"/>
          </a:xfrm>
        </p:spPr>
        <p:txBody>
          <a:bodyPr/>
          <a:lstStyle/>
          <a:p>
            <a:r>
              <a:rPr lang="en-US" b="1" dirty="0"/>
              <a:t>Commit to continuous growth</a:t>
            </a:r>
            <a:endParaRPr lang="en-US" dirty="0"/>
          </a:p>
        </p:txBody>
      </p:sp>
      <p:sp>
        <p:nvSpPr>
          <p:cNvPr id="5" name="Slide Number Placeholder 4"/>
          <p:cNvSpPr>
            <a:spLocks noGrp="1"/>
          </p:cNvSpPr>
          <p:nvPr>
            <p:ph type="sldNum" sz="quarter" idx="4"/>
          </p:nvPr>
        </p:nvSpPr>
        <p:spPr/>
        <p:txBody>
          <a:bodyPr/>
          <a:lstStyle/>
          <a:p>
            <a:fld id="{4997E989-D798-4C62-8E93-3D2D613C2488}" type="slidenum">
              <a:rPr lang="en-US" smtClean="0"/>
              <a:pPr/>
              <a:t>21</a:t>
            </a:fld>
            <a:endParaRPr lang="en-US" dirty="0"/>
          </a:p>
        </p:txBody>
      </p:sp>
    </p:spTree>
    <p:extLst>
      <p:ext uri="{BB962C8B-B14F-4D97-AF65-F5344CB8AC3E}">
        <p14:creationId xmlns:p14="http://schemas.microsoft.com/office/powerpoint/2010/main" val="1828148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497" r="17497"/>
          <a:stretch>
            <a:fillRect/>
          </a:stretch>
        </p:blipFill>
        <p:spPr/>
      </p:pic>
      <p:sp>
        <p:nvSpPr>
          <p:cNvPr id="3" name="Text Placeholder 2"/>
          <p:cNvSpPr>
            <a:spLocks noGrp="1"/>
          </p:cNvSpPr>
          <p:nvPr>
            <p:ph type="body" sz="quarter" idx="11"/>
          </p:nvPr>
        </p:nvSpPr>
        <p:spPr>
          <a:xfrm>
            <a:off x="6138267" y="1193373"/>
            <a:ext cx="6053733" cy="5733877"/>
          </a:xfrm>
        </p:spPr>
        <p:txBody>
          <a:bodyPr/>
          <a:lstStyle/>
          <a:p>
            <a:r>
              <a:rPr lang="en-US" sz="1800" dirty="0"/>
              <a:t>When compared with larger trees in the forest, a single bamboo tree may look frail or even weak. However, it endures both cold winters and hot summers, and can often be the only tree left standing after devastating typhoons. Although they don’t grow to be as tall as other trees, they are strong and remain rooted in these extreme weather conditions.</a:t>
            </a:r>
          </a:p>
          <a:p>
            <a:r>
              <a:rPr lang="en-US" sz="1800" dirty="0"/>
              <a:t>We would be mistaken in thinking that bamboo is weak – as it is not as fragile as it might appear. As we deepen our knowledge of what constitutes strength, we can learn not to underestimate others or ourselves based on old notions of what is weak and what is strong.</a:t>
            </a:r>
          </a:p>
          <a:p>
            <a:r>
              <a:rPr lang="en-US" sz="1800" dirty="0"/>
              <a:t>Taking time out to explore any difficulties you might be experiencing can have a profound effect upon many aspects of your life, including your work, your relationships and ultimately how you view yourself. It is a sign of courage, not weakness.</a:t>
            </a:r>
          </a:p>
          <a:p>
            <a:endParaRPr lang="en-US" sz="1800" dirty="0"/>
          </a:p>
        </p:txBody>
      </p:sp>
      <p:sp>
        <p:nvSpPr>
          <p:cNvPr id="4" name="Text Placeholder 3"/>
          <p:cNvSpPr>
            <a:spLocks noGrp="1"/>
          </p:cNvSpPr>
          <p:nvPr>
            <p:ph type="body" sz="quarter" idx="19"/>
          </p:nvPr>
        </p:nvSpPr>
        <p:spPr>
          <a:xfrm>
            <a:off x="6138267" y="397168"/>
            <a:ext cx="5875734" cy="590931"/>
          </a:xfrm>
        </p:spPr>
        <p:txBody>
          <a:bodyPr/>
          <a:lstStyle/>
          <a:p>
            <a:r>
              <a:rPr lang="en-US" b="1" dirty="0"/>
              <a:t>What looks weak is strong </a:t>
            </a:r>
            <a:endParaRPr lang="en-US" dirty="0"/>
          </a:p>
        </p:txBody>
      </p:sp>
      <p:sp>
        <p:nvSpPr>
          <p:cNvPr id="5" name="Slide Number Placeholder 4"/>
          <p:cNvSpPr>
            <a:spLocks noGrp="1"/>
          </p:cNvSpPr>
          <p:nvPr>
            <p:ph type="sldNum" sz="quarter" idx="4"/>
          </p:nvPr>
        </p:nvSpPr>
        <p:spPr/>
        <p:txBody>
          <a:bodyPr/>
          <a:lstStyle/>
          <a:p>
            <a:fld id="{4997E989-D798-4C62-8E93-3D2D613C2488}" type="slidenum">
              <a:rPr lang="en-US" smtClean="0"/>
              <a:pPr/>
              <a:t>22</a:t>
            </a:fld>
            <a:endParaRPr lang="en-US" dirty="0"/>
          </a:p>
        </p:txBody>
      </p:sp>
    </p:spTree>
    <p:extLst>
      <p:ext uri="{BB962C8B-B14F-4D97-AF65-F5344CB8AC3E}">
        <p14:creationId xmlns:p14="http://schemas.microsoft.com/office/powerpoint/2010/main" val="3922614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371" r="20371"/>
          <a:stretch>
            <a:fillRect/>
          </a:stretch>
        </p:blipFill>
        <p:spPr/>
      </p:pic>
      <p:sp>
        <p:nvSpPr>
          <p:cNvPr id="3" name="Text Placeholder 2"/>
          <p:cNvSpPr>
            <a:spLocks noGrp="1"/>
          </p:cNvSpPr>
          <p:nvPr>
            <p:ph type="body" sz="quarter" idx="11"/>
          </p:nvPr>
        </p:nvSpPr>
        <p:spPr>
          <a:xfrm>
            <a:off x="6138267" y="2935031"/>
            <a:ext cx="6053733" cy="3105466"/>
          </a:xfrm>
        </p:spPr>
        <p:txBody>
          <a:bodyPr/>
          <a:lstStyle/>
          <a:p>
            <a:r>
              <a:rPr lang="en-US" sz="1800" dirty="0"/>
              <a:t>Unlike other types of wood which take a good deal of processing and finishing, bamboo needs little work. This applies to people too: often we instinctively know the right course of action, the best approach… the answer might just need a little finishing.</a:t>
            </a:r>
          </a:p>
          <a:p>
            <a:r>
              <a:rPr lang="en-US" sz="1800" dirty="0"/>
              <a:t>Through training and practice, we can learn to tap into this inner wisdom, so that solutions to problems require less processing and less energy</a:t>
            </a:r>
          </a:p>
          <a:p>
            <a:endParaRPr lang="en-US" sz="1800" dirty="0"/>
          </a:p>
        </p:txBody>
      </p:sp>
      <p:sp>
        <p:nvSpPr>
          <p:cNvPr id="4" name="Text Placeholder 3"/>
          <p:cNvSpPr>
            <a:spLocks noGrp="1"/>
          </p:cNvSpPr>
          <p:nvPr>
            <p:ph type="body" sz="quarter" idx="19"/>
          </p:nvPr>
        </p:nvSpPr>
        <p:spPr>
          <a:xfrm>
            <a:off x="6227266" y="1488851"/>
            <a:ext cx="5875734" cy="590931"/>
          </a:xfrm>
        </p:spPr>
        <p:txBody>
          <a:bodyPr/>
          <a:lstStyle/>
          <a:p>
            <a:r>
              <a:rPr lang="en-US" b="1" dirty="0"/>
              <a:t>Be ever ready</a:t>
            </a:r>
            <a:endParaRPr lang="en-US" dirty="0"/>
          </a:p>
        </p:txBody>
      </p:sp>
      <p:sp>
        <p:nvSpPr>
          <p:cNvPr id="5" name="Slide Number Placeholder 4"/>
          <p:cNvSpPr>
            <a:spLocks noGrp="1"/>
          </p:cNvSpPr>
          <p:nvPr>
            <p:ph type="sldNum" sz="quarter" idx="4"/>
          </p:nvPr>
        </p:nvSpPr>
        <p:spPr/>
        <p:txBody>
          <a:bodyPr/>
          <a:lstStyle/>
          <a:p>
            <a:fld id="{4997E989-D798-4C62-8E93-3D2D613C2488}" type="slidenum">
              <a:rPr lang="en-US" smtClean="0"/>
              <a:pPr/>
              <a:t>23</a:t>
            </a:fld>
            <a:endParaRPr lang="en-US" dirty="0"/>
          </a:p>
        </p:txBody>
      </p:sp>
    </p:spTree>
    <p:extLst>
      <p:ext uri="{BB962C8B-B14F-4D97-AF65-F5344CB8AC3E}">
        <p14:creationId xmlns:p14="http://schemas.microsoft.com/office/powerpoint/2010/main" val="2632550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6668" r="16668"/>
          <a:stretch>
            <a:fillRect/>
          </a:stretch>
        </p:blipFill>
        <p:spPr/>
      </p:pic>
      <p:sp>
        <p:nvSpPr>
          <p:cNvPr id="3" name="Text Placeholder 2"/>
          <p:cNvSpPr>
            <a:spLocks noGrp="1"/>
          </p:cNvSpPr>
          <p:nvPr>
            <p:ph type="body" sz="quarter" idx="11"/>
          </p:nvPr>
        </p:nvSpPr>
        <p:spPr>
          <a:xfrm>
            <a:off x="6203581" y="2757749"/>
            <a:ext cx="6053733" cy="4238083"/>
          </a:xfrm>
        </p:spPr>
        <p:txBody>
          <a:bodyPr/>
          <a:lstStyle/>
          <a:p>
            <a:r>
              <a:rPr lang="en-US" sz="1800" dirty="0"/>
              <a:t>If we are to truly learn a new idea, technique or concept, the first step is to empty ourselves of our preconceived notions. The hollow insides of the bamboo remind us that we can often be so full of our own conclusions that we have no space for anything else.</a:t>
            </a:r>
          </a:p>
          <a:p>
            <a:r>
              <a:rPr lang="en-US" sz="1800" dirty="0"/>
              <a:t>We cannot fill ourselves with new information if we are already full. In order to receive wisdom from both nature and people, we have to be open to that which is new and different.</a:t>
            </a:r>
          </a:p>
          <a:p>
            <a:r>
              <a:rPr lang="en-US" sz="1800" dirty="0"/>
              <a:t>When you empty your mind of your prejudices, you become open to the possibilities.</a:t>
            </a:r>
          </a:p>
          <a:p>
            <a:endParaRPr lang="en-US" sz="1800" dirty="0"/>
          </a:p>
        </p:txBody>
      </p:sp>
      <p:sp>
        <p:nvSpPr>
          <p:cNvPr id="4" name="Text Placeholder 3"/>
          <p:cNvSpPr>
            <a:spLocks noGrp="1"/>
          </p:cNvSpPr>
          <p:nvPr>
            <p:ph type="body" sz="quarter" idx="19"/>
          </p:nvPr>
        </p:nvSpPr>
        <p:spPr>
          <a:xfrm>
            <a:off x="6138267" y="1554164"/>
            <a:ext cx="5875734" cy="590931"/>
          </a:xfrm>
        </p:spPr>
        <p:txBody>
          <a:bodyPr/>
          <a:lstStyle/>
          <a:p>
            <a:r>
              <a:rPr lang="en-US" b="1" dirty="0"/>
              <a:t>Find wisdom in emptiness</a:t>
            </a:r>
            <a:endParaRPr lang="en-US" dirty="0"/>
          </a:p>
        </p:txBody>
      </p:sp>
      <p:sp>
        <p:nvSpPr>
          <p:cNvPr id="5" name="Slide Number Placeholder 4"/>
          <p:cNvSpPr>
            <a:spLocks noGrp="1"/>
          </p:cNvSpPr>
          <p:nvPr>
            <p:ph type="sldNum" sz="quarter" idx="4"/>
          </p:nvPr>
        </p:nvSpPr>
        <p:spPr/>
        <p:txBody>
          <a:bodyPr/>
          <a:lstStyle/>
          <a:p>
            <a:fld id="{4997E989-D798-4C62-8E93-3D2D613C2488}" type="slidenum">
              <a:rPr lang="en-US" smtClean="0"/>
              <a:pPr/>
              <a:t>24</a:t>
            </a:fld>
            <a:endParaRPr lang="en-US" dirty="0"/>
          </a:p>
        </p:txBody>
      </p:sp>
    </p:spTree>
    <p:extLst>
      <p:ext uri="{BB962C8B-B14F-4D97-AF65-F5344CB8AC3E}">
        <p14:creationId xmlns:p14="http://schemas.microsoft.com/office/powerpoint/2010/main" val="240742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1112" r="21112"/>
          <a:stretch>
            <a:fillRect/>
          </a:stretch>
        </p:blipFill>
        <p:spPr/>
      </p:pic>
      <p:sp>
        <p:nvSpPr>
          <p:cNvPr id="3" name="Text Placeholder 2"/>
          <p:cNvSpPr>
            <a:spLocks noGrp="1"/>
          </p:cNvSpPr>
          <p:nvPr>
            <p:ph type="body" sz="quarter" idx="11"/>
          </p:nvPr>
        </p:nvSpPr>
        <p:spPr>
          <a:xfrm>
            <a:off x="6138267" y="2823063"/>
            <a:ext cx="6053733" cy="4351961"/>
          </a:xfrm>
        </p:spPr>
        <p:txBody>
          <a:bodyPr/>
          <a:lstStyle/>
          <a:p>
            <a:r>
              <a:rPr lang="en-US" sz="1800" dirty="0"/>
              <a:t>We can spend a lot of our time trying to prove how smart we are, perhaps to convince others and ourselves that our position in the world is justified. Because of this we may complicate the simple to impress, concerned that others may know what we know and realise it was simple all along.</a:t>
            </a:r>
          </a:p>
          <a:p>
            <a:r>
              <a:rPr lang="en-US" sz="1800" dirty="0"/>
              <a:t>Our personal and professional lives can be complicated enough, without making things even more complicated! Perhaps if we could let go of this desire to impress, we could be more creative and find simpler solutions to even complex problems. It is these solutions that ultimately provide the greatest usefulness for our customers, colleagues, or loved ones.</a:t>
            </a:r>
          </a:p>
          <a:p>
            <a:endParaRPr lang="en-US" sz="1800" dirty="0"/>
          </a:p>
        </p:txBody>
      </p:sp>
      <p:sp>
        <p:nvSpPr>
          <p:cNvPr id="4" name="Text Placeholder 3"/>
          <p:cNvSpPr>
            <a:spLocks noGrp="1"/>
          </p:cNvSpPr>
          <p:nvPr>
            <p:ph type="body" sz="quarter" idx="19"/>
          </p:nvPr>
        </p:nvSpPr>
        <p:spPr>
          <a:xfrm>
            <a:off x="6138267" y="1554164"/>
            <a:ext cx="5875734" cy="1089529"/>
          </a:xfrm>
        </p:spPr>
        <p:txBody>
          <a:bodyPr/>
          <a:lstStyle/>
          <a:p>
            <a:r>
              <a:rPr lang="en-US" b="1" dirty="0"/>
              <a:t>Express usefulness through simplicity</a:t>
            </a:r>
            <a:endParaRPr lang="en-US" dirty="0"/>
          </a:p>
        </p:txBody>
      </p:sp>
      <p:sp>
        <p:nvSpPr>
          <p:cNvPr id="5" name="Slide Number Placeholder 4"/>
          <p:cNvSpPr>
            <a:spLocks noGrp="1"/>
          </p:cNvSpPr>
          <p:nvPr>
            <p:ph type="sldNum" sz="quarter" idx="4"/>
          </p:nvPr>
        </p:nvSpPr>
        <p:spPr/>
        <p:txBody>
          <a:bodyPr/>
          <a:lstStyle/>
          <a:p>
            <a:fld id="{4997E989-D798-4C62-8E93-3D2D613C2488}" type="slidenum">
              <a:rPr lang="en-US" smtClean="0"/>
              <a:pPr/>
              <a:t>25</a:t>
            </a:fld>
            <a:endParaRPr lang="en-US" dirty="0"/>
          </a:p>
        </p:txBody>
      </p:sp>
    </p:spTree>
    <p:extLst>
      <p:ext uri="{BB962C8B-B14F-4D97-AF65-F5344CB8AC3E}">
        <p14:creationId xmlns:p14="http://schemas.microsoft.com/office/powerpoint/2010/main" val="2561495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1877" b="11877"/>
          <a:stretch>
            <a:fillRect/>
          </a:stretch>
        </p:blipFill>
        <p:spPr/>
      </p:pic>
      <p:sp>
        <p:nvSpPr>
          <p:cNvPr id="3" name="Text Placeholder 2"/>
          <p:cNvSpPr>
            <a:spLocks noGrp="1"/>
          </p:cNvSpPr>
          <p:nvPr>
            <p:ph type="body" sz="quarter" idx="11"/>
          </p:nvPr>
        </p:nvSpPr>
        <p:spPr>
          <a:xfrm>
            <a:off x="6212911" y="2375194"/>
            <a:ext cx="6053733" cy="4601260"/>
          </a:xfrm>
        </p:spPr>
        <p:txBody>
          <a:bodyPr/>
          <a:lstStyle/>
          <a:p>
            <a:r>
              <a:rPr lang="en-US" sz="1800" dirty="0"/>
              <a:t>Bamboo takes two to three years to establish its root system, during which time very little bamboo growth happens ‘up top’. But once the root system is in place, the growth is extraordinary – it can shoot up more than 20 meters in less than four months.</a:t>
            </a:r>
          </a:p>
          <a:p>
            <a:r>
              <a:rPr lang="en-US" sz="1800" dirty="0"/>
              <a:t>The metaphor is obvious but no less powerful for being so. We can be driving so hard to get things done that we can miss the importance of investing fully in our root system. The cost of that is being fragile, less solid, not as well grounded. The challenge is that our root system is often the less sexy part of what we do. It is systems, relationships, processes. It’s also clarity about who we are, what we’re good at, what we’re focusing upon, what matters</a:t>
            </a:r>
          </a:p>
          <a:p>
            <a:endParaRPr lang="en-US" sz="1800" dirty="0"/>
          </a:p>
        </p:txBody>
      </p:sp>
      <p:sp>
        <p:nvSpPr>
          <p:cNvPr id="4" name="Text Placeholder 3"/>
          <p:cNvSpPr>
            <a:spLocks noGrp="1"/>
          </p:cNvSpPr>
          <p:nvPr>
            <p:ph type="body" sz="quarter" idx="19"/>
          </p:nvPr>
        </p:nvSpPr>
        <p:spPr>
          <a:xfrm>
            <a:off x="6138267" y="1554164"/>
            <a:ext cx="5875734" cy="590931"/>
          </a:xfrm>
        </p:spPr>
        <p:txBody>
          <a:bodyPr/>
          <a:lstStyle/>
          <a:p>
            <a:r>
              <a:rPr lang="en-US" b="1" dirty="0"/>
              <a:t>Bide your time</a:t>
            </a:r>
            <a:endParaRPr lang="en-US" dirty="0"/>
          </a:p>
        </p:txBody>
      </p:sp>
      <p:sp>
        <p:nvSpPr>
          <p:cNvPr id="5" name="Slide Number Placeholder 4"/>
          <p:cNvSpPr>
            <a:spLocks noGrp="1"/>
          </p:cNvSpPr>
          <p:nvPr>
            <p:ph type="sldNum" sz="quarter" idx="4"/>
          </p:nvPr>
        </p:nvSpPr>
        <p:spPr/>
        <p:txBody>
          <a:bodyPr/>
          <a:lstStyle/>
          <a:p>
            <a:fld id="{4997E989-D798-4C62-8E93-3D2D613C2488}" type="slidenum">
              <a:rPr lang="en-US" smtClean="0"/>
              <a:pPr/>
              <a:t>26</a:t>
            </a:fld>
            <a:endParaRPr lang="en-US" dirty="0"/>
          </a:p>
        </p:txBody>
      </p:sp>
    </p:spTree>
    <p:extLst>
      <p:ext uri="{BB962C8B-B14F-4D97-AF65-F5344CB8AC3E}">
        <p14:creationId xmlns:p14="http://schemas.microsoft.com/office/powerpoint/2010/main" val="1542921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519" b="2519"/>
          <a:stretch>
            <a:fillRect/>
          </a:stretch>
        </p:blipFill>
        <p:spPr/>
      </p:pic>
      <p:sp>
        <p:nvSpPr>
          <p:cNvPr id="3" name="Text Placeholder 2"/>
          <p:cNvSpPr>
            <a:spLocks noGrp="1"/>
          </p:cNvSpPr>
          <p:nvPr>
            <p:ph type="body" sz="quarter" idx="11"/>
          </p:nvPr>
        </p:nvSpPr>
        <p:spPr>
          <a:xfrm>
            <a:off x="6138267" y="1622721"/>
            <a:ext cx="6053733" cy="5235279"/>
          </a:xfrm>
        </p:spPr>
        <p:txBody>
          <a:bodyPr/>
          <a:lstStyle/>
          <a:p>
            <a:r>
              <a:rPr lang="en-US" sz="1800" dirty="0"/>
              <a:t>Do you target one thing or do you try out many? This question matters, whether you’re juggling things in your role at work or are an entrepreneur in your own right.</a:t>
            </a:r>
          </a:p>
          <a:p>
            <a:r>
              <a:rPr lang="en-US" sz="1800" dirty="0"/>
              <a:t>It’s a tough call. On the one hand, there’s benefit in stepping fully into one project and avoiding SOS (“shiny object syndrome”), but the cost is you may be overly committed to something that won’t work. On the other hand, there’s value in keeping your options open and seeing what develops, but the cost may be that you never make real progress on anything as you dabble in many projects.</a:t>
            </a:r>
          </a:p>
          <a:p>
            <a:r>
              <a:rPr lang="en-US" sz="1800" dirty="0"/>
              <a:t>I think there’s something interesting in what bamboo does. Lots of shoots spring up everywhere, but soon enough it becomes clear which will grow and which will get crowded out.</a:t>
            </a:r>
          </a:p>
          <a:p>
            <a:endParaRPr lang="en-US" sz="1800" dirty="0"/>
          </a:p>
        </p:txBody>
      </p:sp>
      <p:sp>
        <p:nvSpPr>
          <p:cNvPr id="4" name="Text Placeholder 3"/>
          <p:cNvSpPr>
            <a:spLocks noGrp="1"/>
          </p:cNvSpPr>
          <p:nvPr>
            <p:ph type="body" sz="quarter" idx="19"/>
          </p:nvPr>
        </p:nvSpPr>
        <p:spPr>
          <a:xfrm>
            <a:off x="6138267" y="733070"/>
            <a:ext cx="5875734" cy="590931"/>
          </a:xfrm>
        </p:spPr>
        <p:txBody>
          <a:bodyPr/>
          <a:lstStyle/>
          <a:p>
            <a:r>
              <a:rPr lang="en-US" b="1" dirty="0"/>
              <a:t>Be prolific</a:t>
            </a:r>
            <a:endParaRPr lang="en-US" dirty="0"/>
          </a:p>
        </p:txBody>
      </p:sp>
      <p:sp>
        <p:nvSpPr>
          <p:cNvPr id="5" name="Slide Number Placeholder 4"/>
          <p:cNvSpPr>
            <a:spLocks noGrp="1"/>
          </p:cNvSpPr>
          <p:nvPr>
            <p:ph type="sldNum" sz="quarter" idx="4"/>
          </p:nvPr>
        </p:nvSpPr>
        <p:spPr/>
        <p:txBody>
          <a:bodyPr/>
          <a:lstStyle/>
          <a:p>
            <a:fld id="{4997E989-D798-4C62-8E93-3D2D613C2488}" type="slidenum">
              <a:rPr lang="en-US" smtClean="0"/>
              <a:pPr/>
              <a:t>27</a:t>
            </a:fld>
            <a:endParaRPr lang="en-US" dirty="0"/>
          </a:p>
        </p:txBody>
      </p:sp>
    </p:spTree>
    <p:extLst>
      <p:ext uri="{BB962C8B-B14F-4D97-AF65-F5344CB8AC3E}">
        <p14:creationId xmlns:p14="http://schemas.microsoft.com/office/powerpoint/2010/main" val="3524166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304800" y="2598127"/>
            <a:ext cx="3714704" cy="1137747"/>
          </a:xfrm>
        </p:spPr>
        <p:txBody>
          <a:bodyPr/>
          <a:lstStyle/>
          <a:p>
            <a:pPr>
              <a:spcAft>
                <a:spcPts val="2400"/>
              </a:spcAft>
            </a:pPr>
            <a:r>
              <a:rPr lang="en-US" dirty="0"/>
              <a:t>1</a:t>
            </a:r>
          </a:p>
          <a:p>
            <a:pPr lvl="1"/>
            <a:r>
              <a:rPr lang="en-US" dirty="0"/>
              <a:t>Consider Potential Challenges </a:t>
            </a:r>
          </a:p>
        </p:txBody>
      </p:sp>
      <p:sp>
        <p:nvSpPr>
          <p:cNvPr id="11" name="Content Placeholder 10"/>
          <p:cNvSpPr>
            <a:spLocks noGrp="1"/>
          </p:cNvSpPr>
          <p:nvPr>
            <p:ph idx="14"/>
          </p:nvPr>
        </p:nvSpPr>
        <p:spPr>
          <a:xfrm>
            <a:off x="4168631" y="2598127"/>
            <a:ext cx="3840480" cy="1691745"/>
          </a:xfrm>
        </p:spPr>
        <p:txBody>
          <a:bodyPr/>
          <a:lstStyle/>
          <a:p>
            <a:pPr>
              <a:spcAft>
                <a:spcPts val="2400"/>
              </a:spcAft>
            </a:pPr>
            <a:r>
              <a:rPr lang="en-US" dirty="0"/>
              <a:t>2</a:t>
            </a:r>
          </a:p>
          <a:p>
            <a:pPr lvl="1"/>
            <a:r>
              <a:rPr lang="en-US" dirty="0"/>
              <a:t>Make a plan – advocate for a paradigm shift in thinking and how we do business</a:t>
            </a:r>
          </a:p>
        </p:txBody>
      </p:sp>
      <p:sp>
        <p:nvSpPr>
          <p:cNvPr id="18" name="Content Placeholder 17"/>
          <p:cNvSpPr>
            <a:spLocks noGrp="1"/>
          </p:cNvSpPr>
          <p:nvPr>
            <p:ph idx="15"/>
          </p:nvPr>
        </p:nvSpPr>
        <p:spPr>
          <a:xfrm>
            <a:off x="8158238" y="2598127"/>
            <a:ext cx="3773077" cy="1691745"/>
          </a:xfrm>
        </p:spPr>
        <p:txBody>
          <a:bodyPr/>
          <a:lstStyle/>
          <a:p>
            <a:pPr>
              <a:spcAft>
                <a:spcPts val="2400"/>
              </a:spcAft>
            </a:pPr>
            <a:r>
              <a:rPr lang="en-US" dirty="0"/>
              <a:t>3</a:t>
            </a:r>
          </a:p>
          <a:p>
            <a:pPr lvl="1"/>
            <a:r>
              <a:rPr lang="en-US" dirty="0"/>
              <a:t>Execute the Plan bearing in mind the needs of the customer and stakeholder looking ahead</a:t>
            </a:r>
          </a:p>
        </p:txBody>
      </p:sp>
      <p:sp>
        <p:nvSpPr>
          <p:cNvPr id="14" name="Title 1"/>
          <p:cNvSpPr>
            <a:spLocks noGrp="1"/>
          </p:cNvSpPr>
          <p:nvPr>
            <p:ph type="title"/>
          </p:nvPr>
        </p:nvSpPr>
        <p:spPr>
          <a:xfrm>
            <a:off x="316322" y="339408"/>
            <a:ext cx="2375877" cy="978729"/>
          </a:xfrm>
        </p:spPr>
        <p:txBody>
          <a:bodyPr/>
          <a:lstStyle/>
          <a:p>
            <a:r>
              <a:rPr lang="en-US" dirty="0"/>
              <a:t>Going Forward</a:t>
            </a:r>
          </a:p>
        </p:txBody>
      </p:sp>
      <p:sp>
        <p:nvSpPr>
          <p:cNvPr id="6" name="Text Placeholder 5"/>
          <p:cNvSpPr>
            <a:spLocks noGrp="1"/>
          </p:cNvSpPr>
          <p:nvPr>
            <p:ph type="body" sz="quarter" idx="16"/>
          </p:nvPr>
        </p:nvSpPr>
        <p:spPr>
          <a:xfrm>
            <a:off x="2879003" y="419100"/>
            <a:ext cx="9084398" cy="1571625"/>
          </a:xfrm>
        </p:spPr>
        <p:txBody>
          <a:bodyPr/>
          <a:lstStyle/>
          <a:p>
            <a:r>
              <a:rPr lang="en-US" dirty="0"/>
              <a:t>Be the catalyst to the change that creates boom and potential opportunities for you and your business. The message is simple………</a:t>
            </a:r>
          </a:p>
        </p:txBody>
      </p:sp>
      <p:sp>
        <p:nvSpPr>
          <p:cNvPr id="9" name="Rectangle 8"/>
          <p:cNvSpPr/>
          <p:nvPr/>
        </p:nvSpPr>
        <p:spPr>
          <a:xfrm>
            <a:off x="4375511" y="3382066"/>
            <a:ext cx="338328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386838" y="3382066"/>
            <a:ext cx="338328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35056" y="3382066"/>
            <a:ext cx="3383280" cy="182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Slide Number Placeholder 41"/>
          <p:cNvSpPr>
            <a:spLocks noGrp="1"/>
          </p:cNvSpPr>
          <p:nvPr>
            <p:ph type="sldNum" sz="quarter" idx="4"/>
          </p:nvPr>
        </p:nvSpPr>
        <p:spPr>
          <a:xfrm>
            <a:off x="11432913" y="6316156"/>
            <a:ext cx="498402" cy="365125"/>
          </a:xfrm>
        </p:spPr>
        <p:txBody>
          <a:bodyPr/>
          <a:lstStyle/>
          <a:p>
            <a:fld id="{5AE1514C-5E56-4738-A1FF-4B1CFD2A3E36}" type="slidenum">
              <a:rPr lang="en-US" smtClean="0"/>
              <a:t>28</a:t>
            </a:fld>
            <a:endParaRPr lang="en-US"/>
          </a:p>
        </p:txBody>
      </p:sp>
    </p:spTree>
    <p:extLst>
      <p:ext uri="{BB962C8B-B14F-4D97-AF65-F5344CB8AC3E}">
        <p14:creationId xmlns:p14="http://schemas.microsoft.com/office/powerpoint/2010/main" val="389776339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8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8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 calcmode="lin" valueType="num">
                                      <p:cBhvr additive="base">
                                        <p:cTn id="11" dur="8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2" dur="800" fill="hold"/>
                                        <p:tgtEl>
                                          <p:spTgt spid="10">
                                            <p:txEl>
                                              <p:pRg st="1" end="1"/>
                                            </p:txEl>
                                          </p:spTgt>
                                        </p:tgtEl>
                                        <p:attrNameLst>
                                          <p:attrName>ppt_y</p:attrName>
                                        </p:attrNameLst>
                                      </p:cBhvr>
                                      <p:tavLst>
                                        <p:tav tm="0">
                                          <p:val>
                                            <p:strVal val="1+#ppt_h/2"/>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63" presetClass="path" presetSubtype="0" accel="50000" decel="50000" fill="hold" grpId="1" nodeType="withEffect">
                                  <p:stCondLst>
                                    <p:cond delay="0"/>
                                  </p:stCondLst>
                                  <p:childTnLst>
                                    <p:animMotion origin="layout" path="M -0.13932 -4.44444E-6 L 1.04167E-6 -4.44444E-6 " pathEditMode="relative" rAng="0" ptsTypes="AA">
                                      <p:cBhvr>
                                        <p:cTn id="16" dur="500" fill="hold"/>
                                        <p:tgtEl>
                                          <p:spTgt spid="13"/>
                                        </p:tgtEl>
                                        <p:attrNameLst>
                                          <p:attrName>ppt_x</p:attrName>
                                          <p:attrName>ppt_y</p:attrName>
                                        </p:attrNameLst>
                                      </p:cBhvr>
                                      <p:rCtr x="6966" y="0"/>
                                    </p:animMotion>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63" presetClass="path" presetSubtype="0" accel="50000" decel="50000" fill="hold" grpId="1" nodeType="withEffect">
                                  <p:stCondLst>
                                    <p:cond delay="0"/>
                                  </p:stCondLst>
                                  <p:childTnLst>
                                    <p:animMotion origin="layout" path="M -0.13933 -4.44444E-6 L 3.95833E-6 -4.44444E-6 " pathEditMode="relative" rAng="0" ptsTypes="AA">
                                      <p:cBhvr>
                                        <p:cTn id="20" dur="500" fill="hold"/>
                                        <p:tgtEl>
                                          <p:spTgt spid="9"/>
                                        </p:tgtEl>
                                        <p:attrNameLst>
                                          <p:attrName>ppt_x</p:attrName>
                                          <p:attrName>ppt_y</p:attrName>
                                        </p:attrNameLst>
                                      </p:cBhvr>
                                      <p:rCtr x="6966" y="0"/>
                                    </p:animMotion>
                                  </p:childTnLst>
                                </p:cTn>
                              </p:par>
                            </p:childTnLst>
                          </p:cTn>
                        </p:par>
                      </p:childTnLst>
                    </p:cTn>
                  </p:par>
                  <p:par>
                    <p:cTn id="21" fill="hold">
                      <p:stCondLst>
                        <p:cond delay="indefinite"/>
                      </p:stCondLst>
                      <p:childTnLst>
                        <p:par>
                          <p:cTn id="22" fill="hold">
                            <p:stCondLst>
                              <p:cond delay="0"/>
                            </p:stCondLst>
                            <p:childTnLst>
                              <p:par>
                                <p:cTn id="23" presetID="2" presetClass="entr" presetSubtype="4" decel="100000" fill="hold" grpId="0"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8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800" fill="hold"/>
                                        <p:tgtEl>
                                          <p:spTgt spid="11">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decel="100000" fill="hold" grpId="0" nodeType="with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anim calcmode="lin" valueType="num">
                                      <p:cBhvr additive="base">
                                        <p:cTn id="29" dur="8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0" dur="8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decel="100000" fill="hold" grpId="0"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 calcmode="lin" valueType="num">
                                      <p:cBhvr additive="base">
                                        <p:cTn id="35" dur="8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36" dur="800" fill="hold"/>
                                        <p:tgtEl>
                                          <p:spTgt spid="18">
                                            <p:txEl>
                                              <p:pRg st="0" end="0"/>
                                            </p:txEl>
                                          </p:spTgt>
                                        </p:tgtEl>
                                        <p:attrNameLst>
                                          <p:attrName>ppt_y</p:attrName>
                                        </p:attrNameLst>
                                      </p:cBhvr>
                                      <p:tavLst>
                                        <p:tav tm="0">
                                          <p:val>
                                            <p:strVal val="1+#ppt_h/2"/>
                                          </p:val>
                                        </p:tav>
                                        <p:tav tm="100000">
                                          <p:val>
                                            <p:strVal val="#ppt_y"/>
                                          </p:val>
                                        </p:tav>
                                      </p:tavLst>
                                    </p:anim>
                                  </p:childTnLst>
                                </p:cTn>
                              </p:par>
                              <p:par>
                                <p:cTn id="37" presetID="2" presetClass="entr" presetSubtype="4" decel="100000" fill="hold" grpId="0" nodeType="withEffect">
                                  <p:stCondLst>
                                    <p:cond delay="0"/>
                                  </p:stCondLst>
                                  <p:childTnLst>
                                    <p:set>
                                      <p:cBhvr>
                                        <p:cTn id="38" dur="1" fill="hold">
                                          <p:stCondLst>
                                            <p:cond delay="0"/>
                                          </p:stCondLst>
                                        </p:cTn>
                                        <p:tgtEl>
                                          <p:spTgt spid="18">
                                            <p:txEl>
                                              <p:pRg st="1" end="1"/>
                                            </p:txEl>
                                          </p:spTgt>
                                        </p:tgtEl>
                                        <p:attrNameLst>
                                          <p:attrName>style.visibility</p:attrName>
                                        </p:attrNameLst>
                                      </p:cBhvr>
                                      <p:to>
                                        <p:strVal val="visible"/>
                                      </p:to>
                                    </p:set>
                                    <p:anim calcmode="lin" valueType="num">
                                      <p:cBhvr additive="base">
                                        <p:cTn id="39" dur="8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40" dur="800" fill="hold"/>
                                        <p:tgtEl>
                                          <p:spTgt spid="18">
                                            <p:txEl>
                                              <p:pRg st="1" end="1"/>
                                            </p:txEl>
                                          </p:spTgt>
                                        </p:tgtEl>
                                        <p:attrNameLst>
                                          <p:attrName>ppt_y</p:attrName>
                                        </p:attrNameLst>
                                      </p:cBhvr>
                                      <p:tavLst>
                                        <p:tav tm="0">
                                          <p:val>
                                            <p:strVal val="1+#ppt_h/2"/>
                                          </p:val>
                                        </p:tav>
                                        <p:tav tm="100000">
                                          <p:val>
                                            <p:strVal val="#ppt_y"/>
                                          </p:val>
                                        </p:tav>
                                      </p:tavLst>
                                    </p:anim>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63" presetClass="path" presetSubtype="0" accel="50000" decel="50000" fill="hold" grpId="1" nodeType="withEffect">
                                  <p:stCondLst>
                                    <p:cond delay="0"/>
                                  </p:stCondLst>
                                  <p:childTnLst>
                                    <p:animMotion origin="layout" path="M -0.13932 -4.44444E-6 L -2.5E-6 -4.44444E-6 " pathEditMode="relative" rAng="0" ptsTypes="AA">
                                      <p:cBhvr>
                                        <p:cTn id="44" dur="500" fill="hold"/>
                                        <p:tgtEl>
                                          <p:spTgt spid="15"/>
                                        </p:tgtEl>
                                        <p:attrNameLst>
                                          <p:attrName>ppt_x</p:attrName>
                                          <p:attrName>ppt_y</p:attrName>
                                        </p:attrNameLst>
                                      </p:cBhvr>
                                      <p:rCtr x="696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1" grpId="0" uiExpand="1" build="p"/>
      <p:bldP spid="18" grpId="0" uiExpand="1" build="p"/>
      <p:bldP spid="9" grpId="0" animBg="1"/>
      <p:bldP spid="9" grpId="1" animBg="1"/>
      <p:bldP spid="15" grpId="0" animBg="1"/>
      <p:bldP spid="15" grpId="1" animBg="1"/>
      <p:bldP spid="13" grpId="0" animBg="1"/>
      <p:bldP spid="13"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68658" y="3493674"/>
            <a:ext cx="2377440" cy="2225225"/>
          </a:xfrm>
        </p:spPr>
        <p:txBody>
          <a:bodyPr/>
          <a:lstStyle/>
          <a:p>
            <a:r>
              <a:rPr lang="en-US" dirty="0"/>
              <a:t>Understand </a:t>
            </a:r>
            <a:br>
              <a:rPr lang="en-US" dirty="0"/>
            </a:br>
            <a:r>
              <a:rPr lang="en-US" dirty="0"/>
              <a:t>your brand </a:t>
            </a:r>
            <a:br>
              <a:rPr lang="en-US" dirty="0"/>
            </a:br>
            <a:r>
              <a:rPr lang="en-US" dirty="0"/>
              <a:t>and stakeholders; let your products speak in an authentic voice</a:t>
            </a:r>
          </a:p>
        </p:txBody>
      </p:sp>
      <p:sp>
        <p:nvSpPr>
          <p:cNvPr id="3" name="Slide Number Placeholder 2"/>
          <p:cNvSpPr>
            <a:spLocks noGrp="1"/>
          </p:cNvSpPr>
          <p:nvPr>
            <p:ph type="sldNum" sz="quarter" idx="12"/>
          </p:nvPr>
        </p:nvSpPr>
        <p:spPr/>
        <p:txBody>
          <a:bodyPr/>
          <a:lstStyle/>
          <a:p>
            <a:fld id="{5AE1514C-5E56-4738-A1FF-4B1CFD2A3E36}" type="slidenum">
              <a:rPr lang="en-US" smtClean="0"/>
              <a:pPr/>
              <a:t>29</a:t>
            </a:fld>
            <a:endParaRPr lang="en-US"/>
          </a:p>
        </p:txBody>
      </p:sp>
      <p:sp>
        <p:nvSpPr>
          <p:cNvPr id="7" name="Content Placeholder 6"/>
          <p:cNvSpPr>
            <a:spLocks noGrp="1"/>
          </p:cNvSpPr>
          <p:nvPr>
            <p:ph idx="14"/>
          </p:nvPr>
        </p:nvSpPr>
        <p:spPr>
          <a:xfrm>
            <a:off x="2483635" y="3493674"/>
            <a:ext cx="2377440" cy="2529923"/>
          </a:xfrm>
        </p:spPr>
        <p:txBody>
          <a:bodyPr/>
          <a:lstStyle/>
          <a:p>
            <a:r>
              <a:rPr lang="en-US" dirty="0"/>
              <a:t>Get your facts straight with </a:t>
            </a:r>
            <a:br>
              <a:rPr lang="en-US" dirty="0"/>
            </a:br>
            <a:r>
              <a:rPr lang="en-US" dirty="0"/>
              <a:t>5 W’s and make sure that the customer or stakeholder fully understands who you are.</a:t>
            </a:r>
          </a:p>
        </p:txBody>
      </p:sp>
      <p:sp>
        <p:nvSpPr>
          <p:cNvPr id="8" name="Content Placeholder 7"/>
          <p:cNvSpPr>
            <a:spLocks noGrp="1"/>
          </p:cNvSpPr>
          <p:nvPr>
            <p:ph idx="15"/>
          </p:nvPr>
        </p:nvSpPr>
        <p:spPr>
          <a:xfrm>
            <a:off x="4898612" y="3493674"/>
            <a:ext cx="2377440" cy="2353465"/>
          </a:xfrm>
        </p:spPr>
        <p:txBody>
          <a:bodyPr/>
          <a:lstStyle/>
          <a:p>
            <a:r>
              <a:rPr lang="en-US" dirty="0"/>
              <a:t>The power </a:t>
            </a:r>
            <a:br>
              <a:rPr lang="en-US" dirty="0"/>
            </a:br>
            <a:r>
              <a:rPr lang="en-US" dirty="0"/>
              <a:t>of specifics, details, and imagery that attracts potential customers </a:t>
            </a:r>
          </a:p>
          <a:p>
            <a:endParaRPr lang="en-US" dirty="0"/>
          </a:p>
        </p:txBody>
      </p:sp>
      <p:sp>
        <p:nvSpPr>
          <p:cNvPr id="9" name="Content Placeholder 8"/>
          <p:cNvSpPr>
            <a:spLocks noGrp="1"/>
          </p:cNvSpPr>
          <p:nvPr>
            <p:ph idx="16"/>
          </p:nvPr>
        </p:nvSpPr>
        <p:spPr>
          <a:xfrm>
            <a:off x="7313589" y="3493674"/>
            <a:ext cx="2377440" cy="1744067"/>
          </a:xfrm>
        </p:spPr>
        <p:txBody>
          <a:bodyPr/>
          <a:lstStyle/>
          <a:p>
            <a:r>
              <a:rPr lang="en-US" dirty="0"/>
              <a:t>Show, </a:t>
            </a:r>
            <a:br>
              <a:rPr lang="en-US" dirty="0"/>
            </a:br>
            <a:r>
              <a:rPr lang="en-US" dirty="0"/>
              <a:t>don’t tell, be responsive show that you care</a:t>
            </a:r>
          </a:p>
          <a:p>
            <a:endParaRPr lang="en-US" dirty="0"/>
          </a:p>
        </p:txBody>
      </p:sp>
      <p:sp>
        <p:nvSpPr>
          <p:cNvPr id="33" name="Content Placeholder 32"/>
          <p:cNvSpPr>
            <a:spLocks noGrp="1"/>
          </p:cNvSpPr>
          <p:nvPr>
            <p:ph idx="17"/>
          </p:nvPr>
        </p:nvSpPr>
        <p:spPr/>
        <p:txBody>
          <a:bodyPr/>
          <a:lstStyle/>
          <a:p>
            <a:r>
              <a:rPr lang="en-US"/>
              <a:t>Know the </a:t>
            </a:r>
            <a:br>
              <a:rPr lang="en-US"/>
            </a:br>
            <a:r>
              <a:rPr lang="en-US"/>
              <a:t>end at the beginning</a:t>
            </a:r>
            <a:endParaRPr lang="en-US" dirty="0"/>
          </a:p>
        </p:txBody>
      </p:sp>
      <p:sp>
        <p:nvSpPr>
          <p:cNvPr id="5" name="Text Placeholder 4"/>
          <p:cNvSpPr>
            <a:spLocks noGrp="1"/>
          </p:cNvSpPr>
          <p:nvPr>
            <p:ph type="body" sz="quarter" idx="13"/>
          </p:nvPr>
        </p:nvSpPr>
        <p:spPr>
          <a:xfrm>
            <a:off x="0" y="470361"/>
            <a:ext cx="12192000" cy="1865126"/>
          </a:xfrm>
        </p:spPr>
        <p:txBody>
          <a:bodyPr/>
          <a:lstStyle/>
          <a:p>
            <a:r>
              <a:rPr lang="en-US" dirty="0"/>
              <a:t>THE BOOM STAGE HAS BEEN SET</a:t>
            </a:r>
            <a:br>
              <a:rPr lang="en-US" dirty="0"/>
            </a:br>
            <a:r>
              <a:rPr lang="en-US" dirty="0"/>
              <a:t>what is now left is for you to follow the basic 5 steps and be creative, create alliances and know your customer as that will create the returns you desire in this tight market.</a:t>
            </a:r>
          </a:p>
        </p:txBody>
      </p:sp>
      <p:sp>
        <p:nvSpPr>
          <p:cNvPr id="47" name="Content Placeholder 46"/>
          <p:cNvSpPr>
            <a:spLocks noGrp="1"/>
          </p:cNvSpPr>
          <p:nvPr>
            <p:ph idx="18"/>
          </p:nvPr>
        </p:nvSpPr>
        <p:spPr/>
        <p:txBody>
          <a:bodyPr/>
          <a:lstStyle/>
          <a:p>
            <a:r>
              <a:rPr lang="en-US"/>
              <a:t>1</a:t>
            </a:r>
            <a:endParaRPr lang="en-US" dirty="0"/>
          </a:p>
        </p:txBody>
      </p:sp>
      <p:sp>
        <p:nvSpPr>
          <p:cNvPr id="48" name="Content Placeholder 47"/>
          <p:cNvSpPr>
            <a:spLocks noGrp="1"/>
          </p:cNvSpPr>
          <p:nvPr>
            <p:ph idx="19"/>
          </p:nvPr>
        </p:nvSpPr>
        <p:spPr/>
        <p:txBody>
          <a:bodyPr/>
          <a:lstStyle/>
          <a:p>
            <a:r>
              <a:rPr lang="en-US"/>
              <a:t>2</a:t>
            </a:r>
            <a:endParaRPr lang="en-US" dirty="0"/>
          </a:p>
        </p:txBody>
      </p:sp>
      <p:sp>
        <p:nvSpPr>
          <p:cNvPr id="49" name="Content Placeholder 48"/>
          <p:cNvSpPr>
            <a:spLocks noGrp="1"/>
          </p:cNvSpPr>
          <p:nvPr>
            <p:ph idx="20"/>
          </p:nvPr>
        </p:nvSpPr>
        <p:spPr/>
        <p:txBody>
          <a:bodyPr/>
          <a:lstStyle/>
          <a:p>
            <a:r>
              <a:rPr lang="en-US"/>
              <a:t>3</a:t>
            </a:r>
            <a:endParaRPr lang="en-US" dirty="0"/>
          </a:p>
        </p:txBody>
      </p:sp>
      <p:sp>
        <p:nvSpPr>
          <p:cNvPr id="50" name="Content Placeholder 49"/>
          <p:cNvSpPr>
            <a:spLocks noGrp="1"/>
          </p:cNvSpPr>
          <p:nvPr>
            <p:ph idx="21"/>
          </p:nvPr>
        </p:nvSpPr>
        <p:spPr/>
        <p:txBody>
          <a:bodyPr/>
          <a:lstStyle/>
          <a:p>
            <a:r>
              <a:rPr lang="en-US"/>
              <a:t>4</a:t>
            </a:r>
            <a:endParaRPr lang="en-US" dirty="0"/>
          </a:p>
        </p:txBody>
      </p:sp>
      <p:sp>
        <p:nvSpPr>
          <p:cNvPr id="51" name="Content Placeholder 50"/>
          <p:cNvSpPr>
            <a:spLocks noGrp="1"/>
          </p:cNvSpPr>
          <p:nvPr>
            <p:ph idx="22"/>
          </p:nvPr>
        </p:nvSpPr>
        <p:spPr/>
        <p:txBody>
          <a:bodyPr/>
          <a:lstStyle/>
          <a:p>
            <a:r>
              <a:rPr lang="en-US"/>
              <a:t>5</a:t>
            </a:r>
            <a:endParaRPr lang="en-US" dirty="0"/>
          </a:p>
        </p:txBody>
      </p:sp>
      <p:sp>
        <p:nvSpPr>
          <p:cNvPr id="10" name="Rectangle 9"/>
          <p:cNvSpPr/>
          <p:nvPr/>
        </p:nvSpPr>
        <p:spPr>
          <a:xfrm>
            <a:off x="148438" y="6450449"/>
            <a:ext cx="7497565" cy="230832"/>
          </a:xfrm>
          <a:prstGeom prst="rect">
            <a:avLst/>
          </a:prstGeom>
        </p:spPr>
        <p:txBody>
          <a:bodyPr wrap="none">
            <a:spAutoFit/>
          </a:bodyPr>
          <a:lstStyle/>
          <a:p>
            <a:r>
              <a:rPr lang="en-US" sz="900" dirty="0">
                <a:solidFill>
                  <a:schemeClr val="bg1">
                    <a:lumMod val="75000"/>
                  </a:schemeClr>
                </a:solidFill>
              </a:rPr>
              <a:t>Reference : The basics you can find anywhere 5 Steps To Successful Storytelling Published on April 5, 2014 Featured in: Marketing &amp; Advertising</a:t>
            </a:r>
          </a:p>
        </p:txBody>
      </p:sp>
    </p:spTree>
    <p:extLst>
      <p:ext uri="{BB962C8B-B14F-4D97-AF65-F5344CB8AC3E}">
        <p14:creationId xmlns:p14="http://schemas.microsoft.com/office/powerpoint/2010/main" val="79502672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p:cNvSpPr>
            <a:spLocks noChangeAspect="1"/>
          </p:cNvSpPr>
          <p:nvPr/>
        </p:nvSpPr>
        <p:spPr>
          <a:xfrm>
            <a:off x="232519" y="-2693505"/>
            <a:ext cx="4728754" cy="4728754"/>
          </a:xfrm>
          <a:custGeom>
            <a:avLst/>
            <a:gdLst>
              <a:gd name="connsiteX0" fmla="*/ 244064 w 488128"/>
              <a:gd name="connsiteY0" fmla="*/ 0 h 488128"/>
              <a:gd name="connsiteX1" fmla="*/ 488128 w 488128"/>
              <a:gd name="connsiteY1" fmla="*/ 244064 h 488128"/>
              <a:gd name="connsiteX2" fmla="*/ 244064 w 488128"/>
              <a:gd name="connsiteY2" fmla="*/ 488128 h 488128"/>
              <a:gd name="connsiteX3" fmla="*/ 0 w 488128"/>
              <a:gd name="connsiteY3" fmla="*/ 244064 h 488128"/>
              <a:gd name="connsiteX4" fmla="*/ 244064 w 488128"/>
              <a:gd name="connsiteY4" fmla="*/ 0 h 488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128" h="488128">
                <a:moveTo>
                  <a:pt x="244064" y="0"/>
                </a:moveTo>
                <a:cubicBezTo>
                  <a:pt x="378857" y="0"/>
                  <a:pt x="488128" y="109271"/>
                  <a:pt x="488128" y="244064"/>
                </a:cubicBezTo>
                <a:cubicBezTo>
                  <a:pt x="488128" y="378857"/>
                  <a:pt x="378857" y="488128"/>
                  <a:pt x="244064" y="488128"/>
                </a:cubicBezTo>
                <a:cubicBezTo>
                  <a:pt x="109271" y="488128"/>
                  <a:pt x="0" y="378857"/>
                  <a:pt x="0" y="244064"/>
                </a:cubicBezTo>
                <a:cubicBezTo>
                  <a:pt x="0" y="109271"/>
                  <a:pt x="109271" y="0"/>
                  <a:pt x="2440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ysClr val="windowText" lastClr="000000"/>
              </a:solidFill>
              <a:effectLst/>
              <a:uLnTx/>
              <a:uFillTx/>
            </a:endParaRPr>
          </a:p>
        </p:txBody>
      </p:sp>
      <p:sp>
        <p:nvSpPr>
          <p:cNvPr id="14" name="Text Placeholder 13"/>
          <p:cNvSpPr>
            <a:spLocks noGrp="1"/>
          </p:cNvSpPr>
          <p:nvPr>
            <p:ph type="body" sz="quarter" idx="10"/>
          </p:nvPr>
        </p:nvSpPr>
        <p:spPr>
          <a:xfrm>
            <a:off x="232519" y="2662267"/>
            <a:ext cx="5044876" cy="1397306"/>
          </a:xfrm>
        </p:spPr>
        <p:txBody>
          <a:bodyPr/>
          <a:lstStyle/>
          <a:p>
            <a:endParaRPr lang="en-US" sz="2400" dirty="0">
              <a:latin typeface="+mn-lt"/>
            </a:endParaRPr>
          </a:p>
          <a:p>
            <a:endParaRPr lang="en-US" sz="2400" dirty="0">
              <a:latin typeface="+mn-lt"/>
            </a:endParaRPr>
          </a:p>
          <a:p>
            <a:endParaRPr lang="en-US" sz="2400" dirty="0">
              <a:latin typeface="+mn-lt"/>
            </a:endParaRPr>
          </a:p>
        </p:txBody>
      </p:sp>
      <p:sp>
        <p:nvSpPr>
          <p:cNvPr id="15" name="Text Placeholder 14"/>
          <p:cNvSpPr>
            <a:spLocks noGrp="1"/>
          </p:cNvSpPr>
          <p:nvPr>
            <p:ph type="body" sz="quarter" idx="11"/>
          </p:nvPr>
        </p:nvSpPr>
        <p:spPr>
          <a:xfrm>
            <a:off x="5676405" y="264722"/>
            <a:ext cx="6091359" cy="6913175"/>
          </a:xfrm>
        </p:spPr>
        <p:txBody>
          <a:bodyPr/>
          <a:lstStyle/>
          <a:p>
            <a:r>
              <a:rPr lang="en-US" dirty="0"/>
              <a:t>Overall Context</a:t>
            </a:r>
          </a:p>
          <a:p>
            <a:pPr marL="285750" indent="-285750">
              <a:buFont typeface="Arial" panose="020B0604020202020204" pitchFamily="34" charset="0"/>
              <a:buChar char="•"/>
            </a:pPr>
            <a:r>
              <a:rPr lang="en-US" sz="1400" b="0" dirty="0"/>
              <a:t>2015 marked the end of business as usual’ for South African and Sub Saharan long- and short term insurers.</a:t>
            </a:r>
          </a:p>
          <a:p>
            <a:pPr marL="285750" indent="-285750">
              <a:buFont typeface="Arial" panose="020B0604020202020204" pitchFamily="34" charset="0"/>
              <a:buChar char="•"/>
            </a:pPr>
            <a:endParaRPr lang="en-US" sz="1400" b="0" dirty="0"/>
          </a:p>
          <a:p>
            <a:pPr marL="285750" indent="-285750">
              <a:buFont typeface="Arial" panose="020B0604020202020204" pitchFamily="34" charset="0"/>
              <a:buChar char="•"/>
            </a:pPr>
            <a:r>
              <a:rPr lang="en-US" sz="1400" b="0" dirty="0"/>
              <a:t>China’s slowing growth, declining global commodity prices and strengthening of the US dollar against emerging market currencies are threatening the growth prospects of economies in Southern Africa. </a:t>
            </a:r>
          </a:p>
          <a:p>
            <a:pPr marL="285750" indent="-285750">
              <a:buFont typeface="Arial" panose="020B0604020202020204" pitchFamily="34" charset="0"/>
              <a:buChar char="•"/>
            </a:pPr>
            <a:endParaRPr lang="en-US" sz="1400" b="0" dirty="0"/>
          </a:p>
          <a:p>
            <a:pPr marL="285750" indent="-285750">
              <a:buFont typeface="Arial" panose="020B0604020202020204" pitchFamily="34" charset="0"/>
              <a:buChar char="•"/>
            </a:pPr>
            <a:r>
              <a:rPr lang="en-US" sz="1400" b="0" dirty="0"/>
              <a:t>Sub-Saharan Africa’s growth has also started to weaken after over a decade of solid numbers. Declining global commodity prices have already had significant negative impacts on economies such as Nigeria, Angola and Namibia. </a:t>
            </a:r>
          </a:p>
          <a:p>
            <a:pPr marL="285750" indent="-285750">
              <a:buFont typeface="Arial" panose="020B0604020202020204" pitchFamily="34" charset="0"/>
              <a:buChar char="•"/>
            </a:pPr>
            <a:endParaRPr lang="en-US" sz="1400" b="0" dirty="0"/>
          </a:p>
          <a:p>
            <a:pPr marL="285750" indent="-285750">
              <a:buFont typeface="Arial" panose="020B0604020202020204" pitchFamily="34" charset="0"/>
              <a:buChar char="•"/>
            </a:pPr>
            <a:r>
              <a:rPr lang="en-US" sz="1400" b="0" dirty="0"/>
              <a:t>International Monetary Fund  is still predicting a combined growth rate of around 4.5% for sub-Saharan Africa in 2016 going forward.</a:t>
            </a:r>
          </a:p>
          <a:p>
            <a:pPr marL="285750" indent="-285750">
              <a:buFont typeface="Arial" panose="020B0604020202020204" pitchFamily="34" charset="0"/>
              <a:buChar char="•"/>
            </a:pPr>
            <a:endParaRPr lang="en-US" sz="1400" b="0" dirty="0"/>
          </a:p>
          <a:p>
            <a:pPr marL="285750" indent="-285750">
              <a:buFont typeface="Arial" panose="020B0604020202020204" pitchFamily="34" charset="0"/>
              <a:buChar char="•"/>
            </a:pPr>
            <a:r>
              <a:rPr lang="en-US" sz="1400" i="1" dirty="0">
                <a:solidFill>
                  <a:srgbClr val="000000"/>
                </a:solidFill>
              </a:rPr>
              <a:t>It has thus become clear that insurers have to quickly break away from ‘business as usual’ and find new ways to achieve growth. </a:t>
            </a:r>
          </a:p>
          <a:p>
            <a:pPr marL="285750" indent="-285750">
              <a:buFont typeface="Arial" panose="020B0604020202020204" pitchFamily="34" charset="0"/>
              <a:buChar char="•"/>
            </a:pPr>
            <a:endParaRPr lang="en-US" sz="1400" b="0" dirty="0"/>
          </a:p>
          <a:p>
            <a:pPr marL="285750" lvl="1" indent="-285750">
              <a:buFont typeface="Arial" panose="020B0604020202020204" pitchFamily="34" charset="0"/>
              <a:buChar char="•"/>
            </a:pPr>
            <a:r>
              <a:rPr lang="en-US" sz="1400" dirty="0"/>
              <a:t>M</a:t>
            </a:r>
            <a:r>
              <a:rPr lang="en-US" sz="1400" b="0" dirty="0"/>
              <a:t>edium - to long-term trends that will disrupt the insurance industry by 2020, more so than most other industries. Chief among these longer-term trends are developments such as: FinTech, changing demographics, regulation, the rising significance of emerging-market economies in the longer term, and changing climate and sustainability issues.</a:t>
            </a:r>
          </a:p>
          <a:p>
            <a:endParaRPr lang="en-US" sz="1400" dirty="0"/>
          </a:p>
        </p:txBody>
      </p:sp>
      <p:sp>
        <p:nvSpPr>
          <p:cNvPr id="32" name="Title 31"/>
          <p:cNvSpPr>
            <a:spLocks noGrp="1"/>
          </p:cNvSpPr>
          <p:nvPr>
            <p:ph type="title"/>
          </p:nvPr>
        </p:nvSpPr>
        <p:spPr>
          <a:xfrm>
            <a:off x="232519" y="-1294410"/>
            <a:ext cx="4753026" cy="2243691"/>
          </a:xfrm>
        </p:spPr>
        <p:txBody>
          <a:bodyPr/>
          <a:lstStyle/>
          <a:p>
            <a:br>
              <a:rPr lang="en-US" b="1" dirty="0">
                <a:gradFill>
                  <a:gsLst>
                    <a:gs pos="15000">
                      <a:schemeClr val="bg1"/>
                    </a:gs>
                    <a:gs pos="47000">
                      <a:schemeClr val="bg1"/>
                    </a:gs>
                  </a:gsLst>
                  <a:lin ang="5400000" scaled="1"/>
                </a:gradFill>
              </a:rPr>
            </a:br>
            <a:br>
              <a:rPr lang="en-US" b="1" dirty="0">
                <a:gradFill>
                  <a:gsLst>
                    <a:gs pos="15000">
                      <a:schemeClr val="bg1"/>
                    </a:gs>
                    <a:gs pos="47000">
                      <a:schemeClr val="bg1"/>
                    </a:gs>
                  </a:gsLst>
                  <a:lin ang="5400000" scaled="1"/>
                </a:gradFill>
              </a:rPr>
            </a:br>
            <a:r>
              <a:rPr lang="en-US" b="1" dirty="0">
                <a:gradFill>
                  <a:gsLst>
                    <a:gs pos="15000">
                      <a:schemeClr val="bg1"/>
                    </a:gs>
                    <a:gs pos="47000">
                      <a:schemeClr val="bg1"/>
                    </a:gs>
                  </a:gsLst>
                  <a:lin ang="5400000" scaled="1"/>
                </a:gradFill>
              </a:rPr>
              <a:t>2016 PwC INSURANCE INDUSTRY ANALYSIS</a:t>
            </a:r>
          </a:p>
        </p:txBody>
      </p:sp>
      <p:sp>
        <p:nvSpPr>
          <p:cNvPr id="66" name="Slide Number Placeholder 65"/>
          <p:cNvSpPr>
            <a:spLocks noGrp="1"/>
          </p:cNvSpPr>
          <p:nvPr>
            <p:ph type="sldNum" sz="quarter" idx="4"/>
          </p:nvPr>
        </p:nvSpPr>
        <p:spPr/>
        <p:txBody>
          <a:bodyPr/>
          <a:lstStyle/>
          <a:p>
            <a:fld id="{4997E989-D798-4C62-8E93-3D2D613C2488}" type="slidenum">
              <a:rPr lang="en-US" smtClean="0"/>
              <a:pPr/>
              <a:t>3</a:t>
            </a:fld>
            <a:endParaRPr lang="en-US" dirty="0"/>
          </a:p>
        </p:txBody>
      </p:sp>
      <p:pic>
        <p:nvPicPr>
          <p:cNvPr id="1027" name="Picture 3"/>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4141" y="1595862"/>
            <a:ext cx="3814849" cy="2584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6852" y="4214256"/>
            <a:ext cx="3724275"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367576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par>
                                <p:cTn id="13" presetID="63" presetClass="path" presetSubtype="0" decel="100000" fill="hold" grpId="1" nodeType="withEffect" nodePh="1">
                                  <p:stCondLst>
                                    <p:cond delay="0"/>
                                  </p:stCondLst>
                                  <p:endCondLst>
                                    <p:cond evt="begin" delay="0">
                                      <p:tn val="13"/>
                                    </p:cond>
                                  </p:endCondLst>
                                  <p:childTnLst>
                                    <p:animMotion origin="layout" path="M -0.14336 1.11111E-6 L 1.45833E-6 1.11111E-6 " pathEditMode="relative" rAng="0" ptsTypes="AA">
                                      <p:cBhvr>
                                        <p:cTn id="14" dur="750" fill="hold"/>
                                        <p:tgtEl>
                                          <p:spTgt spid="14">
                                            <p:txEl>
                                              <p:pRg st="0" end="0"/>
                                            </p:txEl>
                                          </p:spTgt>
                                        </p:tgtEl>
                                        <p:attrNameLst>
                                          <p:attrName>ppt_x</p:attrName>
                                          <p:attrName>ppt_y</p:attrName>
                                        </p:attrNameLst>
                                      </p:cBhvr>
                                      <p:rCtr x="7161" y="0"/>
                                    </p:animMotion>
                                  </p:childTnLst>
                                </p:cTn>
                              </p:par>
                            </p:childTnLst>
                          </p:cTn>
                        </p:par>
                        <p:par>
                          <p:cTn id="15" fill="hold">
                            <p:stCondLst>
                              <p:cond delay="1250"/>
                            </p:stCondLst>
                            <p:childTnLst>
                              <p:par>
                                <p:cTn id="16" presetID="10" presetClass="entr" presetSubtype="0" fill="hold" grpId="0" nodeType="afterEffect">
                                  <p:stCondLst>
                                    <p:cond delay="25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4" grpId="1" build="p"/>
      <p:bldP spid="15" grpId="0"/>
      <p:bldP spid="3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11747687" y="6492875"/>
            <a:ext cx="431425" cy="365125"/>
          </a:xfrm>
          <a:prstGeom prst="rect">
            <a:avLst/>
          </a:prstGeom>
        </p:spPr>
        <p:txBody>
          <a:bodyPr/>
          <a:lstStyle/>
          <a:p>
            <a:fld id="{5AE1514C-5E56-4738-A1FF-4B1CFD2A3E36}" type="slidenum">
              <a:rPr lang="en-US" smtClean="0"/>
              <a:pPr/>
              <a:t>30</a:t>
            </a:fld>
            <a:endParaRPr lang="en-US" dirty="0"/>
          </a:p>
        </p:txBody>
      </p:sp>
      <p:sp>
        <p:nvSpPr>
          <p:cNvPr id="4" name="Text Placeholder 3"/>
          <p:cNvSpPr>
            <a:spLocks noGrp="1"/>
          </p:cNvSpPr>
          <p:nvPr>
            <p:ph type="body" sz="quarter" idx="14"/>
          </p:nvPr>
        </p:nvSpPr>
        <p:spPr/>
        <p:txBody>
          <a:bodyPr/>
          <a:lstStyle/>
          <a:p>
            <a:r>
              <a:rPr lang="en-US" dirty="0"/>
              <a:t>—LEVAR BURTON</a:t>
            </a:r>
          </a:p>
          <a:p>
            <a:endParaRPr lang="en-US" dirty="0"/>
          </a:p>
        </p:txBody>
      </p:sp>
      <p:sp>
        <p:nvSpPr>
          <p:cNvPr id="7" name="Text Placeholder 6"/>
          <p:cNvSpPr>
            <a:spLocks noGrp="1"/>
          </p:cNvSpPr>
          <p:nvPr>
            <p:ph type="body" sz="quarter" idx="13"/>
          </p:nvPr>
        </p:nvSpPr>
        <p:spPr>
          <a:xfrm>
            <a:off x="304800" y="1610040"/>
            <a:ext cx="11658600" cy="3637919"/>
          </a:xfrm>
        </p:spPr>
        <p:txBody>
          <a:bodyPr/>
          <a:lstStyle/>
          <a:p>
            <a:r>
              <a:rPr lang="en-US" sz="3200" dirty="0"/>
              <a:t>BECAUSE STORYTELLING, </a:t>
            </a:r>
            <a:br>
              <a:rPr lang="en-US" sz="3200" dirty="0"/>
            </a:br>
            <a:r>
              <a:rPr lang="en-US" sz="3200" dirty="0"/>
              <a:t>AND VISUAL STORYTELLING, </a:t>
            </a:r>
            <a:br>
              <a:rPr lang="en-US" sz="3200" dirty="0"/>
            </a:br>
            <a:r>
              <a:rPr lang="en-US" sz="3200" dirty="0"/>
              <a:t>WAS PUT IN MY HANDS FOR THE LAST 45MINS,</a:t>
            </a:r>
          </a:p>
          <a:p>
            <a:endParaRPr lang="en-US" sz="3200" dirty="0"/>
          </a:p>
          <a:p>
            <a:pPr lvl="1"/>
            <a:r>
              <a:rPr lang="en-US" sz="3200" dirty="0"/>
              <a:t>YOU HAVE ALL BECOME GOOD LISTENERS BUT THE TIME TO BECOME GOOD STORYTELLERS IS NOW YOURS SO THAT WE ERADICATE GLOOM AND DOOM AND CREATE BOOMING OPPORTUNITIES IN BUSINESS FOR ALL OF US.</a:t>
            </a:r>
          </a:p>
        </p:txBody>
      </p:sp>
    </p:spTree>
    <p:extLst>
      <p:ext uri="{BB962C8B-B14F-4D97-AF65-F5344CB8AC3E}">
        <p14:creationId xmlns:p14="http://schemas.microsoft.com/office/powerpoint/2010/main" val="62731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181839" y="2062350"/>
            <a:ext cx="9107555" cy="1200329"/>
          </a:xfrm>
        </p:spPr>
        <p:txBody>
          <a:bodyPr/>
          <a:lstStyle/>
          <a:p>
            <a:r>
              <a:rPr lang="en-US" dirty="0"/>
              <a:t>Questions</a:t>
            </a:r>
          </a:p>
        </p:txBody>
      </p:sp>
      <p:sp>
        <p:nvSpPr>
          <p:cNvPr id="4" name="Title 6">
            <a:extLst>
              <a:ext uri="{FF2B5EF4-FFF2-40B4-BE49-F238E27FC236}">
                <a16:creationId xmlns:a16="http://schemas.microsoft.com/office/drawing/2014/main" id="{34BDD74C-5263-464C-AA3C-D945D23978FF}"/>
              </a:ext>
            </a:extLst>
          </p:cNvPr>
          <p:cNvSpPr txBox="1">
            <a:spLocks/>
          </p:cNvSpPr>
          <p:nvPr/>
        </p:nvSpPr>
        <p:spPr>
          <a:xfrm>
            <a:off x="4433852" y="4256429"/>
            <a:ext cx="5756957" cy="927824"/>
          </a:xfrm>
          <a:prstGeom prst="rect">
            <a:avLst/>
          </a:prstGeom>
        </p:spPr>
        <p:txBody>
          <a:bodyPr vert="horz" lIns="457200" tIns="45720" rIns="457200" bIns="45720" rtlCol="0" anchor="ctr">
            <a:noAutofit/>
          </a:bodyPr>
          <a:lstStyle>
            <a:lvl1pPr algn="ctr" defTabSz="914400" rtl="0" eaLnBrk="1" latinLnBrk="0" hangingPunct="1">
              <a:lnSpc>
                <a:spcPct val="90000"/>
              </a:lnSpc>
              <a:spcBef>
                <a:spcPct val="0"/>
              </a:spcBef>
              <a:buNone/>
              <a:defRPr lang="en-US" sz="3200" b="1" i="0" kern="1200" spc="300" dirty="0">
                <a:solidFill>
                  <a:schemeClr val="tx1">
                    <a:lumMod val="85000"/>
                    <a:lumOff val="15000"/>
                  </a:schemeClr>
                </a:solidFill>
                <a:latin typeface="+mj-lt"/>
                <a:ea typeface="+mn-ea"/>
                <a:cs typeface="Segoe UI Semilight" panose="020B0402040204020203" pitchFamily="34" charset="0"/>
              </a:defRPr>
            </a:lvl1pPr>
          </a:lstStyle>
          <a:p>
            <a:r>
              <a:rPr lang="en-US" dirty="0"/>
              <a:t>THANK YOU</a:t>
            </a:r>
          </a:p>
        </p:txBody>
      </p:sp>
    </p:spTree>
    <p:extLst>
      <p:ext uri="{BB962C8B-B14F-4D97-AF65-F5344CB8AC3E}">
        <p14:creationId xmlns:p14="http://schemas.microsoft.com/office/powerpoint/2010/main" val="349282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3"/>
          </p:nvPr>
        </p:nvSpPr>
        <p:spPr>
          <a:xfrm>
            <a:off x="304800" y="1443748"/>
            <a:ext cx="5023658" cy="2751522"/>
          </a:xfrm>
        </p:spPr>
        <p:txBody>
          <a:bodyPr/>
          <a:lstStyle/>
          <a:p>
            <a:r>
              <a:rPr lang="en-US" sz="3200" b="1" dirty="0"/>
              <a:t>“</a:t>
            </a:r>
            <a:r>
              <a:rPr lang="en-US" sz="3200" dirty="0"/>
              <a:t>IF YOU WANT SOMEONE TO REMEMBER YOUR MESSAGE OR LISTEN TO YOU –</a:t>
            </a:r>
          </a:p>
          <a:p>
            <a:endParaRPr lang="en-US" sz="3200" dirty="0"/>
          </a:p>
          <a:p>
            <a:pPr lvl="1" indent="122238"/>
            <a:r>
              <a:rPr lang="en-US" sz="3200" dirty="0"/>
              <a:t>TELL THEM A STORY.”</a:t>
            </a:r>
          </a:p>
        </p:txBody>
      </p:sp>
      <p:sp>
        <p:nvSpPr>
          <p:cNvPr id="2" name="Slide Number Placeholder 1"/>
          <p:cNvSpPr>
            <a:spLocks noGrp="1"/>
          </p:cNvSpPr>
          <p:nvPr>
            <p:ph type="sldNum" sz="quarter" idx="4294967295"/>
          </p:nvPr>
        </p:nvSpPr>
        <p:spPr>
          <a:xfrm>
            <a:off x="11760200" y="6465888"/>
            <a:ext cx="431800" cy="365125"/>
          </a:xfrm>
          <a:prstGeom prst="rect">
            <a:avLst/>
          </a:prstGeom>
        </p:spPr>
        <p:txBody>
          <a:bodyPr/>
          <a:lstStyle/>
          <a:p>
            <a:fld id="{5AE1514C-5E56-4738-A1FF-4B1CFD2A3E36}" type="slidenum">
              <a:rPr lang="en-US" smtClean="0"/>
              <a:pPr/>
              <a:t>4</a:t>
            </a:fld>
            <a:endParaRPr lang="en-US" dirty="0"/>
          </a:p>
        </p:txBody>
      </p:sp>
      <p:sp>
        <p:nvSpPr>
          <p:cNvPr id="9" name="TextBox 8"/>
          <p:cNvSpPr txBox="1"/>
          <p:nvPr/>
        </p:nvSpPr>
        <p:spPr>
          <a:xfrm>
            <a:off x="1112688" y="243410"/>
            <a:ext cx="670312" cy="580653"/>
          </a:xfrm>
          <a:custGeom>
            <a:avLst/>
            <a:gdLst>
              <a:gd name="connsiteX0" fmla="*/ 603423 w 670312"/>
              <a:gd name="connsiteY0" fmla="*/ 0 h 580653"/>
              <a:gd name="connsiteX1" fmla="*/ 670312 w 670312"/>
              <a:gd name="connsiteY1" fmla="*/ 126662 h 580653"/>
              <a:gd name="connsiteX2" fmla="*/ 557170 w 670312"/>
              <a:gd name="connsiteY2" fmla="*/ 203157 h 580653"/>
              <a:gd name="connsiteX3" fmla="*/ 522302 w 670312"/>
              <a:gd name="connsiteY3" fmla="*/ 293172 h 580653"/>
              <a:gd name="connsiteX4" fmla="*/ 670312 w 670312"/>
              <a:gd name="connsiteY4" fmla="*/ 293172 h 580653"/>
              <a:gd name="connsiteX5" fmla="*/ 670312 w 670312"/>
              <a:gd name="connsiteY5" fmla="*/ 580653 h 580653"/>
              <a:gd name="connsiteX6" fmla="*/ 360772 w 670312"/>
              <a:gd name="connsiteY6" fmla="*/ 580653 h 580653"/>
              <a:gd name="connsiteX7" fmla="*/ 360772 w 670312"/>
              <a:gd name="connsiteY7" fmla="*/ 342272 h 580653"/>
              <a:gd name="connsiteX8" fmla="*/ 415564 w 670312"/>
              <a:gd name="connsiteY8" fmla="*/ 134489 h 580653"/>
              <a:gd name="connsiteX9" fmla="*/ 603423 w 670312"/>
              <a:gd name="connsiteY9" fmla="*/ 0 h 580653"/>
              <a:gd name="connsiteX10" fmla="*/ 242650 w 670312"/>
              <a:gd name="connsiteY10" fmla="*/ 0 h 580653"/>
              <a:gd name="connsiteX11" fmla="*/ 309539 w 670312"/>
              <a:gd name="connsiteY11" fmla="*/ 126662 h 580653"/>
              <a:gd name="connsiteX12" fmla="*/ 196397 w 670312"/>
              <a:gd name="connsiteY12" fmla="*/ 203157 h 580653"/>
              <a:gd name="connsiteX13" fmla="*/ 161530 w 670312"/>
              <a:gd name="connsiteY13" fmla="*/ 293172 h 580653"/>
              <a:gd name="connsiteX14" fmla="*/ 309539 w 670312"/>
              <a:gd name="connsiteY14" fmla="*/ 293172 h 580653"/>
              <a:gd name="connsiteX15" fmla="*/ 309539 w 670312"/>
              <a:gd name="connsiteY15" fmla="*/ 580653 h 580653"/>
              <a:gd name="connsiteX16" fmla="*/ 0 w 670312"/>
              <a:gd name="connsiteY16" fmla="*/ 580653 h 580653"/>
              <a:gd name="connsiteX17" fmla="*/ 0 w 670312"/>
              <a:gd name="connsiteY17" fmla="*/ 342272 h 580653"/>
              <a:gd name="connsiteX18" fmla="*/ 54792 w 670312"/>
              <a:gd name="connsiteY18" fmla="*/ 134489 h 580653"/>
              <a:gd name="connsiteX19" fmla="*/ 242650 w 670312"/>
              <a:gd name="connsiteY19" fmla="*/ 0 h 58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70312" h="580653">
                <a:moveTo>
                  <a:pt x="603423" y="0"/>
                </a:moveTo>
                <a:lnTo>
                  <a:pt x="670312" y="126662"/>
                </a:lnTo>
                <a:cubicBezTo>
                  <a:pt x="615757" y="152279"/>
                  <a:pt x="578043" y="177777"/>
                  <a:pt x="557170" y="203157"/>
                </a:cubicBezTo>
                <a:cubicBezTo>
                  <a:pt x="536297" y="228537"/>
                  <a:pt x="524674" y="258542"/>
                  <a:pt x="522302" y="293172"/>
                </a:cubicBezTo>
                <a:lnTo>
                  <a:pt x="670312" y="293172"/>
                </a:lnTo>
                <a:lnTo>
                  <a:pt x="670312" y="580653"/>
                </a:lnTo>
                <a:lnTo>
                  <a:pt x="360772" y="580653"/>
                </a:lnTo>
                <a:lnTo>
                  <a:pt x="360772" y="342272"/>
                </a:lnTo>
                <a:cubicBezTo>
                  <a:pt x="360772" y="254510"/>
                  <a:pt x="379036" y="185249"/>
                  <a:pt x="415564" y="134489"/>
                </a:cubicBezTo>
                <a:cubicBezTo>
                  <a:pt x="452092" y="83729"/>
                  <a:pt x="514712" y="38900"/>
                  <a:pt x="603423" y="0"/>
                </a:cubicBezTo>
                <a:close/>
                <a:moveTo>
                  <a:pt x="242650" y="0"/>
                </a:moveTo>
                <a:lnTo>
                  <a:pt x="309539" y="126662"/>
                </a:lnTo>
                <a:cubicBezTo>
                  <a:pt x="254985" y="152279"/>
                  <a:pt x="217271" y="177777"/>
                  <a:pt x="196397" y="203157"/>
                </a:cubicBezTo>
                <a:cubicBezTo>
                  <a:pt x="175524" y="228537"/>
                  <a:pt x="163902" y="258542"/>
                  <a:pt x="161530" y="293172"/>
                </a:cubicBezTo>
                <a:lnTo>
                  <a:pt x="309539" y="293172"/>
                </a:lnTo>
                <a:lnTo>
                  <a:pt x="309539" y="580653"/>
                </a:lnTo>
                <a:lnTo>
                  <a:pt x="0" y="580653"/>
                </a:lnTo>
                <a:lnTo>
                  <a:pt x="0" y="342272"/>
                </a:lnTo>
                <a:cubicBezTo>
                  <a:pt x="0" y="254510"/>
                  <a:pt x="18264" y="185249"/>
                  <a:pt x="54792" y="134489"/>
                </a:cubicBezTo>
                <a:cubicBezTo>
                  <a:pt x="91320" y="83729"/>
                  <a:pt x="153940" y="38900"/>
                  <a:pt x="242650" y="0"/>
                </a:cubicBezTo>
                <a:close/>
              </a:path>
            </a:pathLst>
          </a:custGeom>
          <a:solidFill>
            <a:schemeClr val="accent4"/>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800" dirty="0">
              <a:solidFill>
                <a:schemeClr val="tx2">
                  <a:lumMod val="50000"/>
                </a:schemeClr>
              </a:solidFill>
            </a:endParaRPr>
          </a:p>
        </p:txBody>
      </p:sp>
      <p:pic>
        <p:nvPicPr>
          <p:cNvPr id="6" name="Picture 6" descr="limbic and fro.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5965133" y="87954"/>
            <a:ext cx="5603875" cy="5463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610564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8135" y="0"/>
            <a:ext cx="4571999" cy="1468094"/>
          </a:xfrm>
        </p:spPr>
        <p:txBody>
          <a:bodyPr/>
          <a:lstStyle/>
          <a:p>
            <a:r>
              <a:rPr lang="en-US" sz="3600" b="1" dirty="0"/>
              <a:t>WHAT’S YOUR WHY?</a:t>
            </a:r>
          </a:p>
        </p:txBody>
      </p:sp>
      <p:sp>
        <p:nvSpPr>
          <p:cNvPr id="9" name="Slide Number Placeholder 8"/>
          <p:cNvSpPr>
            <a:spLocks noGrp="1"/>
          </p:cNvSpPr>
          <p:nvPr>
            <p:ph type="sldNum" sz="quarter" idx="4"/>
          </p:nvPr>
        </p:nvSpPr>
        <p:spPr/>
        <p:txBody>
          <a:bodyPr/>
          <a:lstStyle/>
          <a:p>
            <a:fld id="{4997E989-D798-4C62-8E93-3D2D613C2488}" type="slidenum">
              <a:rPr lang="en-US" smtClean="0"/>
              <a:pPr/>
              <a:t>5</a:t>
            </a:fld>
            <a:endParaRPr lang="en-US" dirty="0"/>
          </a:p>
        </p:txBody>
      </p:sp>
      <p:graphicFrame>
        <p:nvGraphicFramePr>
          <p:cNvPr id="10" name="Diagram 9"/>
          <p:cNvGraphicFramePr/>
          <p:nvPr>
            <p:extLst>
              <p:ext uri="{D42A27DB-BD31-4B8C-83A1-F6EECF244321}">
                <p14:modId xmlns:p14="http://schemas.microsoft.com/office/powerpoint/2010/main" val="1543163452"/>
              </p:ext>
            </p:extLst>
          </p:nvPr>
        </p:nvGraphicFramePr>
        <p:xfrm>
          <a:off x="206507" y="980923"/>
          <a:ext cx="6916058" cy="5970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9075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77524" y="2585279"/>
            <a:ext cx="2286000" cy="4439164"/>
          </a:xfrm>
        </p:spPr>
        <p:txBody>
          <a:bodyPr/>
          <a:lstStyle/>
          <a:p>
            <a:r>
              <a:rPr lang="en-US" dirty="0"/>
              <a:t>Becoming Innovative</a:t>
            </a:r>
          </a:p>
          <a:p>
            <a:pPr marL="285750" indent="-285750">
              <a:buFont typeface="Arial" panose="020B0604020202020204" pitchFamily="34" charset="0"/>
              <a:buChar char="•"/>
            </a:pPr>
            <a:r>
              <a:rPr lang="en-US" i="1" dirty="0"/>
              <a:t>Innovation is everywhere in our rapidly-changing world.</a:t>
            </a:r>
          </a:p>
          <a:p>
            <a:pPr marL="285750" indent="-285750">
              <a:buFont typeface="Arial" panose="020B0604020202020204" pitchFamily="34" charset="0"/>
              <a:buChar char="•"/>
            </a:pPr>
            <a:r>
              <a:rPr lang="en-US" i="1" dirty="0"/>
              <a:t>If creativity is the ability to generate new ideas, innovation can be thought of as the processes of bringing those new ideas to realization.</a:t>
            </a:r>
          </a:p>
          <a:p>
            <a:endParaRPr lang="en-US" dirty="0"/>
          </a:p>
        </p:txBody>
      </p:sp>
      <p:sp>
        <p:nvSpPr>
          <p:cNvPr id="4" name="Title 3"/>
          <p:cNvSpPr>
            <a:spLocks noGrp="1"/>
          </p:cNvSpPr>
          <p:nvPr>
            <p:ph type="title"/>
          </p:nvPr>
        </p:nvSpPr>
        <p:spPr>
          <a:xfrm>
            <a:off x="555244" y="0"/>
            <a:ext cx="4083304" cy="1357295"/>
          </a:xfrm>
        </p:spPr>
        <p:txBody>
          <a:bodyPr/>
          <a:lstStyle/>
          <a:p>
            <a:pPr algn="ctr"/>
            <a:r>
              <a:rPr lang="en-US" dirty="0"/>
              <a:t>CHALLENGING THE STATUS QUO..</a:t>
            </a:r>
          </a:p>
        </p:txBody>
      </p:sp>
      <p:sp>
        <p:nvSpPr>
          <p:cNvPr id="5" name="Text Placeholder 4"/>
          <p:cNvSpPr>
            <a:spLocks noGrp="1"/>
          </p:cNvSpPr>
          <p:nvPr>
            <p:ph type="body" sz="quarter" idx="12"/>
          </p:nvPr>
        </p:nvSpPr>
        <p:spPr>
          <a:xfrm>
            <a:off x="2626182" y="2633975"/>
            <a:ext cx="2286000" cy="3774367"/>
          </a:xfrm>
        </p:spPr>
        <p:txBody>
          <a:bodyPr/>
          <a:lstStyle/>
          <a:p>
            <a:r>
              <a:rPr lang="en-US" dirty="0"/>
              <a:t>Market Research</a:t>
            </a:r>
          </a:p>
          <a:p>
            <a:pPr marL="285750" indent="-285750">
              <a:buFont typeface="Arial" panose="020B0604020202020204" pitchFamily="34" charset="0"/>
              <a:buChar char="•"/>
            </a:pPr>
            <a:r>
              <a:rPr lang="en-US" i="1" dirty="0"/>
              <a:t>Market research is key in maintaining competitiveness and awareness of customer needs</a:t>
            </a:r>
          </a:p>
          <a:p>
            <a:pPr marL="285750" indent="-285750">
              <a:buFont typeface="Arial" panose="020B0604020202020204" pitchFamily="34" charset="0"/>
              <a:buChar char="•"/>
            </a:pPr>
            <a:r>
              <a:rPr lang="en-US" i="1" dirty="0"/>
              <a:t>It’s key to providing vital information, identify and analyze the market need and overall segmentation </a:t>
            </a:r>
          </a:p>
        </p:txBody>
      </p:sp>
      <p:sp>
        <p:nvSpPr>
          <p:cNvPr id="6" name="Text Placeholder 5"/>
          <p:cNvSpPr>
            <a:spLocks noGrp="1"/>
          </p:cNvSpPr>
          <p:nvPr>
            <p:ph type="body" sz="quarter" idx="13"/>
          </p:nvPr>
        </p:nvSpPr>
        <p:spPr>
          <a:xfrm>
            <a:off x="4975761" y="2639128"/>
            <a:ext cx="2303750" cy="4058555"/>
          </a:xfrm>
        </p:spPr>
        <p:txBody>
          <a:bodyPr/>
          <a:lstStyle/>
          <a:p>
            <a:r>
              <a:rPr lang="en-US" dirty="0"/>
              <a:t>Risk Management </a:t>
            </a:r>
          </a:p>
          <a:p>
            <a:pPr marL="285750" indent="-285750">
              <a:buFont typeface="Arial" panose="020B0604020202020204" pitchFamily="34" charset="0"/>
              <a:buChar char="•"/>
            </a:pPr>
            <a:r>
              <a:rPr lang="en-US" i="1" dirty="0"/>
              <a:t>All insurance companies need be creative around identifying risk beyond the traditional approaches. </a:t>
            </a:r>
          </a:p>
          <a:p>
            <a:pPr marL="285750" indent="-285750">
              <a:buFont typeface="Arial" panose="020B0604020202020204" pitchFamily="34" charset="0"/>
              <a:buChar char="•"/>
            </a:pPr>
            <a:r>
              <a:rPr lang="en-US" i="1" dirty="0"/>
              <a:t> Correct Risk Management practice will stimulate innovation thus creating boom and opportunities for business.</a:t>
            </a:r>
            <a:endParaRPr lang="en-US" dirty="0"/>
          </a:p>
        </p:txBody>
      </p:sp>
      <p:sp>
        <p:nvSpPr>
          <p:cNvPr id="7" name="Text Placeholder 6"/>
          <p:cNvSpPr>
            <a:spLocks noGrp="1"/>
          </p:cNvSpPr>
          <p:nvPr>
            <p:ph type="body" sz="quarter" idx="14"/>
          </p:nvPr>
        </p:nvSpPr>
        <p:spPr>
          <a:xfrm>
            <a:off x="7264338" y="2649399"/>
            <a:ext cx="2286000" cy="3109569"/>
          </a:xfrm>
        </p:spPr>
        <p:txBody>
          <a:bodyPr/>
          <a:lstStyle/>
          <a:p>
            <a:r>
              <a:rPr lang="en-US" dirty="0"/>
              <a:t>Collaboration</a:t>
            </a:r>
          </a:p>
          <a:p>
            <a:pPr marL="285750" indent="-285750">
              <a:buFont typeface="Arial" panose="020B0604020202020204" pitchFamily="34" charset="0"/>
              <a:buChar char="•"/>
            </a:pPr>
            <a:r>
              <a:rPr lang="en-US" i="1" dirty="0"/>
              <a:t>Importance of building alliances is key </a:t>
            </a:r>
          </a:p>
          <a:p>
            <a:pPr marL="285750" indent="-285750">
              <a:buFont typeface="Arial" panose="020B0604020202020204" pitchFamily="34" charset="0"/>
              <a:buChar char="•"/>
            </a:pPr>
            <a:r>
              <a:rPr lang="en-US" i="1" dirty="0"/>
              <a:t>customers, employees and organizations are much more connected thus changing the face of business practice</a:t>
            </a:r>
          </a:p>
        </p:txBody>
      </p:sp>
      <p:sp>
        <p:nvSpPr>
          <p:cNvPr id="8" name="Text Placeholder 7"/>
          <p:cNvSpPr>
            <a:spLocks noGrp="1"/>
          </p:cNvSpPr>
          <p:nvPr>
            <p:ph type="body" sz="quarter" idx="15"/>
          </p:nvPr>
        </p:nvSpPr>
        <p:spPr>
          <a:xfrm>
            <a:off x="9794325" y="2587272"/>
            <a:ext cx="2286000" cy="2887970"/>
          </a:xfrm>
        </p:spPr>
        <p:txBody>
          <a:bodyPr/>
          <a:lstStyle/>
          <a:p>
            <a:r>
              <a:rPr lang="en-US" dirty="0"/>
              <a:t>Time Horizon</a:t>
            </a:r>
          </a:p>
          <a:p>
            <a:pPr marL="285750" indent="-285750">
              <a:buFont typeface="Arial" panose="020B0604020202020204" pitchFamily="34" charset="0"/>
              <a:buChar char="•"/>
            </a:pPr>
            <a:r>
              <a:rPr lang="en-US" i="1" dirty="0"/>
              <a:t>5 yr thinking strategy capturing the importance Customer Experience Philosophy aligned to your proposition (EVP)</a:t>
            </a:r>
          </a:p>
          <a:p>
            <a:pPr marL="285750" indent="-285750">
              <a:buFont typeface="Arial" panose="020B0604020202020204" pitchFamily="34" charset="0"/>
              <a:buChar char="•"/>
            </a:pPr>
            <a:endParaRPr lang="en-US" i="1" dirty="0"/>
          </a:p>
        </p:txBody>
      </p:sp>
      <p:sp>
        <p:nvSpPr>
          <p:cNvPr id="9" name="Slide Number Placeholder 8"/>
          <p:cNvSpPr>
            <a:spLocks noGrp="1"/>
          </p:cNvSpPr>
          <p:nvPr>
            <p:ph type="sldNum" sz="quarter" idx="4"/>
          </p:nvPr>
        </p:nvSpPr>
        <p:spPr/>
        <p:txBody>
          <a:bodyPr/>
          <a:lstStyle/>
          <a:p>
            <a:fld id="{4997E989-D798-4C62-8E93-3D2D613C2488}" type="slidenum">
              <a:rPr lang="en-US" smtClean="0"/>
              <a:pPr/>
              <a:t>6</a:t>
            </a:fld>
            <a:endParaRPr lang="en-US" dirty="0"/>
          </a:p>
        </p:txBody>
      </p:sp>
    </p:spTree>
    <p:extLst>
      <p:ext uri="{BB962C8B-B14F-4D97-AF65-F5344CB8AC3E}">
        <p14:creationId xmlns:p14="http://schemas.microsoft.com/office/powerpoint/2010/main" val="879598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5244" y="0"/>
            <a:ext cx="4083304" cy="1357295"/>
          </a:xfrm>
        </p:spPr>
        <p:txBody>
          <a:bodyPr/>
          <a:lstStyle/>
          <a:p>
            <a:pPr algn="ctr"/>
            <a:r>
              <a:rPr lang="en-US" b="1" dirty="0"/>
              <a:t>HOW DO WE MOVE FORWARD?</a:t>
            </a:r>
          </a:p>
        </p:txBody>
      </p:sp>
      <p:sp>
        <p:nvSpPr>
          <p:cNvPr id="9" name="Slide Number Placeholder 8"/>
          <p:cNvSpPr>
            <a:spLocks noGrp="1"/>
          </p:cNvSpPr>
          <p:nvPr>
            <p:ph type="sldNum" sz="quarter" idx="4"/>
          </p:nvPr>
        </p:nvSpPr>
        <p:spPr/>
        <p:txBody>
          <a:bodyPr/>
          <a:lstStyle/>
          <a:p>
            <a:fld id="{4997E989-D798-4C62-8E93-3D2D613C2488}" type="slidenum">
              <a:rPr lang="en-US" smtClean="0"/>
              <a:pPr/>
              <a:t>7</a:t>
            </a:fld>
            <a:endParaRPr lang="en-US" dirty="0"/>
          </a:p>
        </p:txBody>
      </p:sp>
      <p:pic>
        <p:nvPicPr>
          <p:cNvPr id="10" name="Picture 6" descr="limbic and fro.jpg"/>
          <p:cNvPicPr>
            <a:picLocks noChangeAspect="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3496763" y="2194560"/>
            <a:ext cx="4057904" cy="4472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3"/>
          <p:cNvSpPr txBox="1">
            <a:spLocks/>
          </p:cNvSpPr>
          <p:nvPr/>
        </p:nvSpPr>
        <p:spPr>
          <a:xfrm>
            <a:off x="7663097" y="2194560"/>
            <a:ext cx="4267200" cy="4472939"/>
          </a:xfrm>
          <a:prstGeom prst="rect">
            <a:avLst/>
          </a:prstGeom>
          <a:solidFill>
            <a:srgbClr val="D16311"/>
          </a:solidFill>
        </p:spPr>
        <p:txBody>
          <a:bodyPr/>
          <a:lstStyle>
            <a:lvl1pPr marL="0" indent="0" algn="l" defTabSz="914400" rtl="0" eaLnBrk="1" latinLnBrk="0" hangingPunct="1">
              <a:lnSpc>
                <a:spcPct val="90000"/>
              </a:lnSpc>
              <a:spcBef>
                <a:spcPts val="1000"/>
              </a:spcBef>
              <a:buFont typeface="Arial" panose="020B0604020202020204" pitchFamily="34" charset="0"/>
              <a:buNone/>
              <a:defRPr sz="2400" b="1" kern="1200">
                <a:gradFill>
                  <a:gsLst>
                    <a:gs pos="15000">
                      <a:schemeClr val="tx1"/>
                    </a:gs>
                    <a:gs pos="47000">
                      <a:schemeClr val="tx1"/>
                    </a:gs>
                  </a:gsLst>
                  <a:lin ang="5400000" scaled="1"/>
                </a:gra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2000" kern="1200">
                <a:solidFill>
                  <a:schemeClr val="tx1">
                    <a:lumMod val="65000"/>
                    <a:lumOff val="35000"/>
                  </a:schemeClr>
                </a:solidFill>
                <a:latin typeface="+mn-lt"/>
                <a:ea typeface="+mn-ea"/>
                <a:cs typeface="+mn-cs"/>
              </a:defRPr>
            </a:lvl2pPr>
            <a:lvl3pPr marL="0" indent="0" algn="l" defTabSz="914400" rtl="0" eaLnBrk="1" latinLnBrk="0" hangingPunct="1">
              <a:lnSpc>
                <a:spcPct val="90000"/>
              </a:lnSpc>
              <a:spcBef>
                <a:spcPts val="1200"/>
              </a:spcBef>
              <a:spcAft>
                <a:spcPts val="1200"/>
              </a:spcAft>
              <a:buFont typeface="Arial" panose="020B0604020202020204" pitchFamily="34" charset="0"/>
              <a:buNone/>
              <a:defRPr sz="2000" b="1" kern="1200">
                <a:solidFill>
                  <a:schemeClr val="tx2"/>
                </a:solidFill>
                <a:latin typeface="+mn-lt"/>
                <a:ea typeface="+mn-ea"/>
                <a:cs typeface="+mn-cs"/>
              </a:defRPr>
            </a:lvl3pPr>
            <a:lvl4pPr marL="0" indent="0" algn="l" defTabSz="914400" rtl="0" eaLnBrk="1" latinLnBrk="0" hangingPunct="1">
              <a:lnSpc>
                <a:spcPct val="90000"/>
              </a:lnSpc>
              <a:spcBef>
                <a:spcPts val="0"/>
              </a:spcBef>
              <a:spcAft>
                <a:spcPts val="600"/>
              </a:spcAft>
              <a:buFont typeface="Arial" panose="020B0604020202020204" pitchFamily="34" charset="0"/>
              <a:buNone/>
              <a:defRPr sz="1600" kern="1200">
                <a:solidFill>
                  <a:schemeClr val="tx1">
                    <a:lumMod val="85000"/>
                    <a:lumOff val="15000"/>
                  </a:schemeClr>
                </a:solidFill>
                <a:latin typeface="+mn-lt"/>
                <a:ea typeface="+mn-ea"/>
                <a:cs typeface="+mn-cs"/>
              </a:defRPr>
            </a:lvl4pPr>
            <a:lvl5pPr marL="0" indent="0" algn="l" defTabSz="914400" rtl="0" eaLnBrk="1" latinLnBrk="0" hangingPunct="1">
              <a:lnSpc>
                <a:spcPct val="90000"/>
              </a:lnSpc>
              <a:spcBef>
                <a:spcPts val="0"/>
              </a:spcBef>
              <a:spcAft>
                <a:spcPts val="1200"/>
              </a:spcAft>
              <a:buFont typeface="Arial" panose="020B0604020202020204" pitchFamily="34" charset="0"/>
              <a:buNone/>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buFontTx/>
              <a:buNone/>
            </a:pPr>
            <a:endParaRPr lang="en-ZA" altLang="en-US" sz="600" dirty="0">
              <a:solidFill>
                <a:schemeClr val="bg1"/>
              </a:solidFill>
            </a:endParaRPr>
          </a:p>
          <a:p>
            <a:pPr algn="ctr">
              <a:lnSpc>
                <a:spcPct val="150000"/>
              </a:lnSpc>
              <a:buFontTx/>
              <a:buNone/>
            </a:pPr>
            <a:r>
              <a:rPr lang="en-ZA" altLang="en-US" dirty="0">
                <a:solidFill>
                  <a:schemeClr val="bg1"/>
                </a:solidFill>
              </a:rPr>
              <a:t>Self-awareness</a:t>
            </a:r>
          </a:p>
          <a:p>
            <a:pPr algn="ctr">
              <a:lnSpc>
                <a:spcPct val="150000"/>
              </a:lnSpc>
              <a:buFontTx/>
              <a:buNone/>
            </a:pPr>
            <a:r>
              <a:rPr lang="en-ZA" altLang="en-US" dirty="0">
                <a:solidFill>
                  <a:schemeClr val="bg1"/>
                </a:solidFill>
              </a:rPr>
              <a:t>Introspection</a:t>
            </a:r>
          </a:p>
          <a:p>
            <a:pPr algn="ctr">
              <a:lnSpc>
                <a:spcPct val="150000"/>
              </a:lnSpc>
              <a:buFontTx/>
              <a:buNone/>
            </a:pPr>
            <a:r>
              <a:rPr lang="en-ZA" altLang="en-US" dirty="0">
                <a:solidFill>
                  <a:schemeClr val="bg1"/>
                </a:solidFill>
              </a:rPr>
              <a:t>Insight</a:t>
            </a:r>
          </a:p>
          <a:p>
            <a:pPr algn="ctr">
              <a:lnSpc>
                <a:spcPct val="150000"/>
              </a:lnSpc>
              <a:buFontTx/>
              <a:buNone/>
            </a:pPr>
            <a:r>
              <a:rPr lang="en-ZA" altLang="en-US" dirty="0">
                <a:solidFill>
                  <a:schemeClr val="bg1"/>
                </a:solidFill>
              </a:rPr>
              <a:t>Judgement</a:t>
            </a:r>
          </a:p>
          <a:p>
            <a:pPr algn="ctr">
              <a:lnSpc>
                <a:spcPct val="150000"/>
              </a:lnSpc>
              <a:buFontTx/>
              <a:buNone/>
            </a:pPr>
            <a:r>
              <a:rPr lang="en-ZA" altLang="en-US" dirty="0">
                <a:solidFill>
                  <a:schemeClr val="bg1"/>
                </a:solidFill>
              </a:rPr>
              <a:t>Evaluation</a:t>
            </a:r>
          </a:p>
          <a:p>
            <a:pPr algn="ctr">
              <a:lnSpc>
                <a:spcPct val="150000"/>
              </a:lnSpc>
              <a:buFontTx/>
              <a:buNone/>
            </a:pPr>
            <a:r>
              <a:rPr lang="en-ZA" altLang="en-US" dirty="0">
                <a:solidFill>
                  <a:schemeClr val="bg1"/>
                </a:solidFill>
              </a:rPr>
              <a:t>Inhibition</a:t>
            </a:r>
          </a:p>
          <a:p>
            <a:pPr>
              <a:lnSpc>
                <a:spcPct val="150000"/>
              </a:lnSpc>
            </a:pPr>
            <a:endParaRPr lang="en-ZA" altLang="en-US" dirty="0"/>
          </a:p>
        </p:txBody>
      </p:sp>
    </p:spTree>
    <p:extLst>
      <p:ext uri="{BB962C8B-B14F-4D97-AF65-F5344CB8AC3E}">
        <p14:creationId xmlns:p14="http://schemas.microsoft.com/office/powerpoint/2010/main" val="3387811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294967295"/>
          </p:nvPr>
        </p:nvSpPr>
        <p:spPr>
          <a:xfrm>
            <a:off x="11668125" y="6484938"/>
            <a:ext cx="523875" cy="365125"/>
          </a:xfrm>
        </p:spPr>
        <p:txBody>
          <a:bodyPr/>
          <a:lstStyle/>
          <a:p>
            <a:fld id="{4997E989-D798-4C62-8E93-3D2D613C2488}" type="slidenum">
              <a:rPr lang="en-US" smtClean="0"/>
              <a:pPr/>
              <a:t>8</a:t>
            </a:fld>
            <a:endParaRPr lang="en-US"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9462" y="2125047"/>
            <a:ext cx="4245431" cy="2377440"/>
          </a:xfrm>
          <a:prstGeom prst="rect">
            <a:avLst/>
          </a:prstGeom>
        </p:spPr>
      </p:pic>
    </p:spTree>
    <p:extLst>
      <p:ext uri="{BB962C8B-B14F-4D97-AF65-F5344CB8AC3E}">
        <p14:creationId xmlns:p14="http://schemas.microsoft.com/office/powerpoint/2010/main" val="35339655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180" y="1757402"/>
            <a:ext cx="5804065" cy="2674639"/>
          </a:xfrm>
          <a:prstGeom prst="rect">
            <a:avLst/>
          </a:prstGeom>
        </p:spPr>
      </p:pic>
      <p:sp>
        <p:nvSpPr>
          <p:cNvPr id="7" name="Text Placeholder 6"/>
          <p:cNvSpPr>
            <a:spLocks noGrp="1"/>
          </p:cNvSpPr>
          <p:nvPr>
            <p:ph type="body" sz="quarter" idx="11"/>
          </p:nvPr>
        </p:nvSpPr>
        <p:spPr>
          <a:xfrm>
            <a:off x="6096000" y="419100"/>
            <a:ext cx="5671764" cy="991041"/>
          </a:xfrm>
        </p:spPr>
        <p:txBody>
          <a:bodyPr/>
          <a:lstStyle/>
          <a:p>
            <a:pPr algn="ctr"/>
            <a:r>
              <a:rPr lang="en-US" sz="3200" i="1" dirty="0">
                <a:latin typeface="Bradley Hand ITC" panose="03070402050302030203" pitchFamily="66" charset="0"/>
              </a:rPr>
              <a:t>HOW DO YOU DEFINE SUCCESS?</a:t>
            </a:r>
          </a:p>
        </p:txBody>
      </p:sp>
      <p:sp>
        <p:nvSpPr>
          <p:cNvPr id="8" name="Text Placeholder 7"/>
          <p:cNvSpPr>
            <a:spLocks noGrp="1"/>
          </p:cNvSpPr>
          <p:nvPr>
            <p:ph type="body" sz="quarter" idx="12"/>
          </p:nvPr>
        </p:nvSpPr>
        <p:spPr>
          <a:xfrm>
            <a:off x="6096000" y="2599498"/>
            <a:ext cx="5671764" cy="991041"/>
          </a:xfrm>
        </p:spPr>
        <p:txBody>
          <a:bodyPr/>
          <a:lstStyle/>
          <a:p>
            <a:pPr algn="ctr"/>
            <a:r>
              <a:rPr lang="en-US" sz="3200" i="1" dirty="0">
                <a:latin typeface="Bradley Hand ITC" panose="03070402050302030203" pitchFamily="66" charset="0"/>
              </a:rPr>
              <a:t>WHAT ARE YOUR NON-NEGOTIABLES?</a:t>
            </a:r>
          </a:p>
        </p:txBody>
      </p:sp>
      <p:sp>
        <p:nvSpPr>
          <p:cNvPr id="9" name="Text Placeholder 8"/>
          <p:cNvSpPr>
            <a:spLocks noGrp="1"/>
          </p:cNvSpPr>
          <p:nvPr>
            <p:ph type="body" sz="quarter" idx="13"/>
          </p:nvPr>
        </p:nvSpPr>
        <p:spPr>
          <a:xfrm>
            <a:off x="6096000" y="4779896"/>
            <a:ext cx="5671764" cy="991041"/>
          </a:xfrm>
        </p:spPr>
        <p:txBody>
          <a:bodyPr/>
          <a:lstStyle/>
          <a:p>
            <a:pPr algn="ctr"/>
            <a:r>
              <a:rPr lang="en-US" sz="3200" i="1" dirty="0">
                <a:latin typeface="Bradley Hand ITC" panose="03070402050302030203" pitchFamily="66" charset="0"/>
              </a:rPr>
              <a:t>WHAT WILL YOU GO TO BATTLE FOR?</a:t>
            </a:r>
          </a:p>
        </p:txBody>
      </p:sp>
    </p:spTree>
    <p:extLst>
      <p:ext uri="{BB962C8B-B14F-4D97-AF65-F5344CB8AC3E}">
        <p14:creationId xmlns:p14="http://schemas.microsoft.com/office/powerpoint/2010/main" val="867827875"/>
      </p:ext>
    </p:extLst>
  </p:cSld>
  <p:clrMapOvr>
    <a:masterClrMapping/>
  </p:clrMapOvr>
</p:sld>
</file>

<file path=ppt/theme/theme1.xml><?xml version="1.0" encoding="utf-8"?>
<a:theme xmlns:a="http://schemas.openxmlformats.org/drawingml/2006/main" name="Storybuilding Neal Creative">
  <a:themeElements>
    <a:clrScheme name="Neal Analytics 2">
      <a:dk1>
        <a:srgbClr val="000000"/>
      </a:dk1>
      <a:lt1>
        <a:srgbClr val="FFFFFF"/>
      </a:lt1>
      <a:dk2>
        <a:srgbClr val="0074AF"/>
      </a:dk2>
      <a:lt2>
        <a:srgbClr val="00B0F0"/>
      </a:lt2>
      <a:accent1>
        <a:srgbClr val="75D1FF"/>
      </a:accent1>
      <a:accent2>
        <a:srgbClr val="004568"/>
      </a:accent2>
      <a:accent3>
        <a:srgbClr val="92D050"/>
      </a:accent3>
      <a:accent4>
        <a:srgbClr val="FFC000"/>
      </a:accent4>
      <a:accent5>
        <a:srgbClr val="004568"/>
      </a:accent5>
      <a:accent6>
        <a:srgbClr val="0074AF"/>
      </a:accent6>
      <a:hlink>
        <a:srgbClr val="43C0FF"/>
      </a:hlink>
      <a:folHlink>
        <a:srgbClr val="75D1FF"/>
      </a:folHlink>
    </a:clrScheme>
    <a:fontScheme name="MICROSOFT">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FUL Presentations.pptx" id="{F35F1979-0F96-40AB-A8BA-4291EDE5F127}" vid="{D4D34B82-5498-418F-8E4B-B445820BAA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Powerful Presentations</Template>
  <TotalTime>3677</TotalTime>
  <Words>2352</Words>
  <Application>Microsoft Office PowerPoint</Application>
  <PresentationFormat>Widescreen</PresentationFormat>
  <Paragraphs>197</Paragraphs>
  <Slides>31</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Arial Black</vt:lpstr>
      <vt:lpstr>Bradley Hand ITC</vt:lpstr>
      <vt:lpstr>Calibri</vt:lpstr>
      <vt:lpstr>Segoe UI</vt:lpstr>
      <vt:lpstr>Segoe UI Black</vt:lpstr>
      <vt:lpstr>Segoe UI Light</vt:lpstr>
      <vt:lpstr>Segoe UI Semibold</vt:lpstr>
      <vt:lpstr>Segoe UI Semilight</vt:lpstr>
      <vt:lpstr>Wingdings</vt:lpstr>
      <vt:lpstr>Storybuilding Neal Creative</vt:lpstr>
      <vt:lpstr>Surviving the Financial Meltdown –Doom, Gloom or Potential Boom       Terrence Chimanya – MSc, LLB (Hons), ACIS, AIRMSA  Executive Director – Diaspora Infrastructure Development Group (DIDG) (www.didg.co.za)</vt:lpstr>
      <vt:lpstr>INTRODUCTION</vt:lpstr>
      <vt:lpstr>  2016 PwC INSURANCE INDUSTRY ANALYSIS</vt:lpstr>
      <vt:lpstr>PowerPoint Presentation</vt:lpstr>
      <vt:lpstr>WHAT’S YOUR WHY?</vt:lpstr>
      <vt:lpstr>CHALLENGING THE STATUS QUO..</vt:lpstr>
      <vt:lpstr>HOW DO WE MOVE FORWARD?</vt:lpstr>
      <vt:lpstr>PowerPoint Presentation</vt:lpstr>
      <vt:lpstr>PowerPoint Presentation</vt:lpstr>
      <vt:lpstr>PowerPoint Presentation</vt:lpstr>
      <vt:lpstr>SUSTAINABILITY</vt:lpstr>
      <vt:lpstr>PowerPoint Presentation</vt:lpstr>
      <vt:lpstr>CONSEQUENCES </vt:lpstr>
      <vt:lpstr>PowerPoint Presentation</vt:lpstr>
      <vt:lpstr>BUILDING RESILIENT BUSINESS and AVOIDING FINANCIAL MELTDOWN</vt:lpstr>
      <vt:lpstr>PowerPoint Presentation</vt:lpstr>
      <vt:lpstr>PowerPoint Presentation</vt:lpstr>
      <vt:lpstr>BUILDING RESILIENT BUSINESS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Going Forward</vt:lpstr>
      <vt:lpstr>PowerPoint Presentation</vt:lpstr>
      <vt:lpstr>PowerPoint Presentation</vt:lpstr>
      <vt:lpstr>Questions</vt:lpstr>
    </vt:vector>
  </TitlesOfParts>
  <Company>Ekurhuleni Metropolitan Municipality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POWERFUL</dc:title>
  <dc:subject/>
  <dc:creator>Terrence N. Chimanya</dc:creator>
  <cp:keywords/>
  <dc:description/>
  <cp:lastModifiedBy>DELL</cp:lastModifiedBy>
  <cp:revision>83</cp:revision>
  <dcterms:created xsi:type="dcterms:W3CDTF">2017-08-16T11:33:57Z</dcterms:created>
  <dcterms:modified xsi:type="dcterms:W3CDTF">2017-08-21T09:21:35Z</dcterms:modified>
  <cp:category/>
</cp:coreProperties>
</file>